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4" r:id="rId3"/>
    <p:sldId id="339" r:id="rId4"/>
    <p:sldId id="340" r:id="rId5"/>
    <p:sldId id="341" r:id="rId6"/>
    <p:sldId id="342" r:id="rId7"/>
    <p:sldId id="343" r:id="rId8"/>
    <p:sldId id="344" r:id="rId9"/>
    <p:sldId id="372" r:id="rId10"/>
    <p:sldId id="345" r:id="rId11"/>
    <p:sldId id="346" r:id="rId12"/>
    <p:sldId id="347" r:id="rId13"/>
    <p:sldId id="348" r:id="rId14"/>
    <p:sldId id="350" r:id="rId15"/>
    <p:sldId id="351" r:id="rId16"/>
    <p:sldId id="352" r:id="rId17"/>
    <p:sldId id="353" r:id="rId18"/>
    <p:sldId id="354" r:id="rId19"/>
    <p:sldId id="373" r:id="rId20"/>
    <p:sldId id="374" r:id="rId21"/>
    <p:sldId id="375" r:id="rId22"/>
    <p:sldId id="355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284" r:id="rId3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00CC00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9" autoAdjust="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E:\Borders\BorderLandscape\BDRLC032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ENGINEER\Desktop\002170196e1c0f08958a42.jpg"/>
          <p:cNvPicPr>
            <a:picLocks noChangeAspect="1" noChangeArrowheads="1"/>
          </p:cNvPicPr>
          <p:nvPr/>
        </p:nvPicPr>
        <p:blipFill>
          <a:blip r:embed="rId2" cstate="print">
            <a:lum bright="51000"/>
          </a:blip>
          <a:srcRect t="7317" b="21951"/>
          <a:stretch>
            <a:fillRect/>
          </a:stretch>
        </p:blipFill>
        <p:spPr bwMode="auto">
          <a:xfrm>
            <a:off x="539552" y="188639"/>
            <a:ext cx="8352928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UI Semibold" pitchFamily="34" charset="0"/>
              </a:rPr>
              <a:t>Traffic Engineering</a:t>
            </a:r>
            <a:endParaRPr lang="ar-IQ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egoe UI Semi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844824"/>
            <a:ext cx="61926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University of </a:t>
            </a:r>
            <a:r>
              <a:rPr lang="en-US" sz="2400" b="1" dirty="0" err="1" smtClean="0">
                <a:solidFill>
                  <a:srgbClr val="FF0000"/>
                </a:solidFill>
                <a:latin typeface="Lucida Calligraphy" pitchFamily="66" charset="0"/>
              </a:rPr>
              <a:t>Diyala</a:t>
            </a:r>
            <a:endParaRPr lang="en-US" sz="24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College of Engineering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Civil Engineering Department</a:t>
            </a:r>
            <a:endParaRPr lang="ar-IQ" sz="24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3740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Time Headway (h)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764704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The difference between the time the front of a vehicle arrives at a point on the highway and the time the front of the next vehicle arrives at that same point, expressed in second (s).</a:t>
            </a:r>
            <a:endParaRPr lang="ar-IQ" sz="2800" dirty="0" smtClean="0">
              <a:latin typeface="Comic Sans MS" pitchFamily="66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488902" y="4018880"/>
            <a:ext cx="1582738" cy="912813"/>
            <a:chOff x="864" y="912"/>
            <a:chExt cx="2352" cy="1355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64" y="912"/>
              <a:ext cx="2352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951" y="2088"/>
              <a:ext cx="2115" cy="164"/>
            </a:xfrm>
            <a:custGeom>
              <a:avLst/>
              <a:gdLst>
                <a:gd name="T0" fmla="*/ 20 w 4229"/>
                <a:gd name="T1" fmla="*/ 55 h 327"/>
                <a:gd name="T2" fmla="*/ 147 w 4229"/>
                <a:gd name="T3" fmla="*/ 0 h 327"/>
                <a:gd name="T4" fmla="*/ 3775 w 4229"/>
                <a:gd name="T5" fmla="*/ 55 h 327"/>
                <a:gd name="T6" fmla="*/ 4162 w 4229"/>
                <a:gd name="T7" fmla="*/ 127 h 327"/>
                <a:gd name="T8" fmla="*/ 4229 w 4229"/>
                <a:gd name="T9" fmla="*/ 240 h 327"/>
                <a:gd name="T10" fmla="*/ 4048 w 4229"/>
                <a:gd name="T11" fmla="*/ 327 h 327"/>
                <a:gd name="T12" fmla="*/ 260 w 4229"/>
                <a:gd name="T13" fmla="*/ 274 h 327"/>
                <a:gd name="T14" fmla="*/ 80 w 4229"/>
                <a:gd name="T15" fmla="*/ 222 h 327"/>
                <a:gd name="T16" fmla="*/ 0 w 4229"/>
                <a:gd name="T17" fmla="*/ 141 h 327"/>
                <a:gd name="T18" fmla="*/ 20 w 4229"/>
                <a:gd name="T19" fmla="*/ 55 h 327"/>
                <a:gd name="T20" fmla="*/ 20 w 4229"/>
                <a:gd name="T21" fmla="*/ 55 h 3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29"/>
                <a:gd name="T34" fmla="*/ 0 h 327"/>
                <a:gd name="T35" fmla="*/ 4229 w 4229"/>
                <a:gd name="T36" fmla="*/ 327 h 3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29" h="327">
                  <a:moveTo>
                    <a:pt x="20" y="55"/>
                  </a:moveTo>
                  <a:lnTo>
                    <a:pt x="147" y="0"/>
                  </a:lnTo>
                  <a:lnTo>
                    <a:pt x="3775" y="55"/>
                  </a:lnTo>
                  <a:lnTo>
                    <a:pt x="4162" y="127"/>
                  </a:lnTo>
                  <a:lnTo>
                    <a:pt x="4229" y="240"/>
                  </a:lnTo>
                  <a:lnTo>
                    <a:pt x="4048" y="327"/>
                  </a:lnTo>
                  <a:lnTo>
                    <a:pt x="260" y="274"/>
                  </a:lnTo>
                  <a:lnTo>
                    <a:pt x="80" y="222"/>
                  </a:lnTo>
                  <a:lnTo>
                    <a:pt x="0" y="141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2604" y="1884"/>
              <a:ext cx="315" cy="316"/>
            </a:xfrm>
            <a:custGeom>
              <a:avLst/>
              <a:gdLst>
                <a:gd name="T0" fmla="*/ 404 w 630"/>
                <a:gd name="T1" fmla="*/ 617 h 631"/>
                <a:gd name="T2" fmla="*/ 310 w 630"/>
                <a:gd name="T3" fmla="*/ 631 h 631"/>
                <a:gd name="T4" fmla="*/ 217 w 630"/>
                <a:gd name="T5" fmla="*/ 616 h 631"/>
                <a:gd name="T6" fmla="*/ 133 w 630"/>
                <a:gd name="T7" fmla="*/ 574 h 631"/>
                <a:gd name="T8" fmla="*/ 65 w 630"/>
                <a:gd name="T9" fmla="*/ 508 h 631"/>
                <a:gd name="T10" fmla="*/ 19 w 630"/>
                <a:gd name="T11" fmla="*/ 426 h 631"/>
                <a:gd name="T12" fmla="*/ 0 w 630"/>
                <a:gd name="T13" fmla="*/ 333 h 631"/>
                <a:gd name="T14" fmla="*/ 8 w 630"/>
                <a:gd name="T15" fmla="*/ 240 h 631"/>
                <a:gd name="T16" fmla="*/ 43 w 630"/>
                <a:gd name="T17" fmla="*/ 152 h 631"/>
                <a:gd name="T18" fmla="*/ 104 w 630"/>
                <a:gd name="T19" fmla="*/ 79 h 631"/>
                <a:gd name="T20" fmla="*/ 181 w 630"/>
                <a:gd name="T21" fmla="*/ 28 h 631"/>
                <a:gd name="T22" fmla="*/ 272 w 630"/>
                <a:gd name="T23" fmla="*/ 0 h 631"/>
                <a:gd name="T24" fmla="*/ 367 w 630"/>
                <a:gd name="T25" fmla="*/ 1 h 631"/>
                <a:gd name="T26" fmla="*/ 457 w 630"/>
                <a:gd name="T27" fmla="*/ 31 h 631"/>
                <a:gd name="T28" fmla="*/ 534 w 630"/>
                <a:gd name="T29" fmla="*/ 87 h 631"/>
                <a:gd name="T30" fmla="*/ 591 w 630"/>
                <a:gd name="T31" fmla="*/ 161 h 631"/>
                <a:gd name="T32" fmla="*/ 625 w 630"/>
                <a:gd name="T33" fmla="*/ 249 h 631"/>
                <a:gd name="T34" fmla="*/ 630 w 630"/>
                <a:gd name="T35" fmla="*/ 343 h 631"/>
                <a:gd name="T36" fmla="*/ 608 w 630"/>
                <a:gd name="T37" fmla="*/ 435 h 631"/>
                <a:gd name="T38" fmla="*/ 559 w 630"/>
                <a:gd name="T39" fmla="*/ 515 h 631"/>
                <a:gd name="T40" fmla="*/ 489 w 630"/>
                <a:gd name="T41" fmla="*/ 579 h 631"/>
                <a:gd name="T42" fmla="*/ 404 w 630"/>
                <a:gd name="T43" fmla="*/ 617 h 631"/>
                <a:gd name="T44" fmla="*/ 404 w 630"/>
                <a:gd name="T45" fmla="*/ 617 h 6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1"/>
                <a:gd name="T71" fmla="*/ 630 w 630"/>
                <a:gd name="T72" fmla="*/ 631 h 6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1">
                  <a:moveTo>
                    <a:pt x="404" y="617"/>
                  </a:moveTo>
                  <a:lnTo>
                    <a:pt x="310" y="631"/>
                  </a:lnTo>
                  <a:lnTo>
                    <a:pt x="217" y="616"/>
                  </a:lnTo>
                  <a:lnTo>
                    <a:pt x="133" y="574"/>
                  </a:lnTo>
                  <a:lnTo>
                    <a:pt x="65" y="508"/>
                  </a:lnTo>
                  <a:lnTo>
                    <a:pt x="19" y="426"/>
                  </a:lnTo>
                  <a:lnTo>
                    <a:pt x="0" y="333"/>
                  </a:lnTo>
                  <a:lnTo>
                    <a:pt x="8" y="240"/>
                  </a:lnTo>
                  <a:lnTo>
                    <a:pt x="43" y="152"/>
                  </a:lnTo>
                  <a:lnTo>
                    <a:pt x="104" y="79"/>
                  </a:lnTo>
                  <a:lnTo>
                    <a:pt x="181" y="28"/>
                  </a:lnTo>
                  <a:lnTo>
                    <a:pt x="272" y="0"/>
                  </a:lnTo>
                  <a:lnTo>
                    <a:pt x="367" y="1"/>
                  </a:lnTo>
                  <a:lnTo>
                    <a:pt x="457" y="31"/>
                  </a:lnTo>
                  <a:lnTo>
                    <a:pt x="534" y="87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3"/>
                  </a:lnTo>
                  <a:lnTo>
                    <a:pt x="608" y="435"/>
                  </a:lnTo>
                  <a:lnTo>
                    <a:pt x="559" y="515"/>
                  </a:lnTo>
                  <a:lnTo>
                    <a:pt x="489" y="579"/>
                  </a:lnTo>
                  <a:lnTo>
                    <a:pt x="404" y="6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1105" y="1887"/>
              <a:ext cx="315" cy="316"/>
            </a:xfrm>
            <a:custGeom>
              <a:avLst/>
              <a:gdLst>
                <a:gd name="T0" fmla="*/ 404 w 630"/>
                <a:gd name="T1" fmla="*/ 619 h 632"/>
                <a:gd name="T2" fmla="*/ 309 w 630"/>
                <a:gd name="T3" fmla="*/ 632 h 632"/>
                <a:gd name="T4" fmla="*/ 216 w 630"/>
                <a:gd name="T5" fmla="*/ 616 h 632"/>
                <a:gd name="T6" fmla="*/ 133 w 630"/>
                <a:gd name="T7" fmla="*/ 573 h 632"/>
                <a:gd name="T8" fmla="*/ 65 w 630"/>
                <a:gd name="T9" fmla="*/ 508 h 632"/>
                <a:gd name="T10" fmla="*/ 18 w 630"/>
                <a:gd name="T11" fmla="*/ 426 h 632"/>
                <a:gd name="T12" fmla="*/ 0 w 630"/>
                <a:gd name="T13" fmla="*/ 333 h 632"/>
                <a:gd name="T14" fmla="*/ 8 w 630"/>
                <a:gd name="T15" fmla="*/ 238 h 632"/>
                <a:gd name="T16" fmla="*/ 43 w 630"/>
                <a:gd name="T17" fmla="*/ 152 h 632"/>
                <a:gd name="T18" fmla="*/ 103 w 630"/>
                <a:gd name="T19" fmla="*/ 79 h 632"/>
                <a:gd name="T20" fmla="*/ 182 w 630"/>
                <a:gd name="T21" fmla="*/ 26 h 632"/>
                <a:gd name="T22" fmla="*/ 272 w 630"/>
                <a:gd name="T23" fmla="*/ 0 h 632"/>
                <a:gd name="T24" fmla="*/ 367 w 630"/>
                <a:gd name="T25" fmla="*/ 2 h 632"/>
                <a:gd name="T26" fmla="*/ 456 w 630"/>
                <a:gd name="T27" fmla="*/ 31 h 632"/>
                <a:gd name="T28" fmla="*/ 534 w 630"/>
                <a:gd name="T29" fmla="*/ 85 h 632"/>
                <a:gd name="T30" fmla="*/ 591 w 630"/>
                <a:gd name="T31" fmla="*/ 161 h 632"/>
                <a:gd name="T32" fmla="*/ 625 w 630"/>
                <a:gd name="T33" fmla="*/ 249 h 632"/>
                <a:gd name="T34" fmla="*/ 630 w 630"/>
                <a:gd name="T35" fmla="*/ 342 h 632"/>
                <a:gd name="T36" fmla="*/ 608 w 630"/>
                <a:gd name="T37" fmla="*/ 435 h 632"/>
                <a:gd name="T38" fmla="*/ 558 w 630"/>
                <a:gd name="T39" fmla="*/ 515 h 632"/>
                <a:gd name="T40" fmla="*/ 489 w 630"/>
                <a:gd name="T41" fmla="*/ 579 h 632"/>
                <a:gd name="T42" fmla="*/ 404 w 630"/>
                <a:gd name="T43" fmla="*/ 619 h 632"/>
                <a:gd name="T44" fmla="*/ 404 w 630"/>
                <a:gd name="T45" fmla="*/ 619 h 6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2"/>
                <a:gd name="T71" fmla="*/ 630 w 630"/>
                <a:gd name="T72" fmla="*/ 632 h 6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2">
                  <a:moveTo>
                    <a:pt x="404" y="619"/>
                  </a:moveTo>
                  <a:lnTo>
                    <a:pt x="309" y="632"/>
                  </a:lnTo>
                  <a:lnTo>
                    <a:pt x="216" y="616"/>
                  </a:lnTo>
                  <a:lnTo>
                    <a:pt x="133" y="573"/>
                  </a:lnTo>
                  <a:lnTo>
                    <a:pt x="65" y="508"/>
                  </a:lnTo>
                  <a:lnTo>
                    <a:pt x="18" y="426"/>
                  </a:lnTo>
                  <a:lnTo>
                    <a:pt x="0" y="333"/>
                  </a:lnTo>
                  <a:lnTo>
                    <a:pt x="8" y="238"/>
                  </a:lnTo>
                  <a:lnTo>
                    <a:pt x="43" y="152"/>
                  </a:lnTo>
                  <a:lnTo>
                    <a:pt x="103" y="79"/>
                  </a:lnTo>
                  <a:lnTo>
                    <a:pt x="182" y="26"/>
                  </a:lnTo>
                  <a:lnTo>
                    <a:pt x="272" y="0"/>
                  </a:lnTo>
                  <a:lnTo>
                    <a:pt x="367" y="2"/>
                  </a:lnTo>
                  <a:lnTo>
                    <a:pt x="456" y="31"/>
                  </a:lnTo>
                  <a:lnTo>
                    <a:pt x="534" y="85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2"/>
                  </a:lnTo>
                  <a:lnTo>
                    <a:pt x="608" y="435"/>
                  </a:lnTo>
                  <a:lnTo>
                    <a:pt x="558" y="515"/>
                  </a:lnTo>
                  <a:lnTo>
                    <a:pt x="489" y="579"/>
                  </a:lnTo>
                  <a:lnTo>
                    <a:pt x="404" y="6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1843" y="1388"/>
              <a:ext cx="169" cy="215"/>
            </a:xfrm>
            <a:custGeom>
              <a:avLst/>
              <a:gdLst>
                <a:gd name="T0" fmla="*/ 278 w 337"/>
                <a:gd name="T1" fmla="*/ 34 h 430"/>
                <a:gd name="T2" fmla="*/ 294 w 337"/>
                <a:gd name="T3" fmla="*/ 83 h 430"/>
                <a:gd name="T4" fmla="*/ 337 w 337"/>
                <a:gd name="T5" fmla="*/ 376 h 430"/>
                <a:gd name="T6" fmla="*/ 152 w 337"/>
                <a:gd name="T7" fmla="*/ 430 h 430"/>
                <a:gd name="T8" fmla="*/ 0 w 337"/>
                <a:gd name="T9" fmla="*/ 398 h 430"/>
                <a:gd name="T10" fmla="*/ 127 w 337"/>
                <a:gd name="T11" fmla="*/ 0 h 430"/>
                <a:gd name="T12" fmla="*/ 278 w 337"/>
                <a:gd name="T13" fmla="*/ 34 h 430"/>
                <a:gd name="T14" fmla="*/ 278 w 337"/>
                <a:gd name="T15" fmla="*/ 34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430"/>
                <a:gd name="T26" fmla="*/ 337 w 337"/>
                <a:gd name="T27" fmla="*/ 430 h 4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430">
                  <a:moveTo>
                    <a:pt x="278" y="34"/>
                  </a:moveTo>
                  <a:lnTo>
                    <a:pt x="294" y="83"/>
                  </a:lnTo>
                  <a:lnTo>
                    <a:pt x="337" y="376"/>
                  </a:lnTo>
                  <a:lnTo>
                    <a:pt x="152" y="430"/>
                  </a:lnTo>
                  <a:lnTo>
                    <a:pt x="0" y="398"/>
                  </a:lnTo>
                  <a:lnTo>
                    <a:pt x="127" y="0"/>
                  </a:lnTo>
                  <a:lnTo>
                    <a:pt x="278" y="34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864" y="1355"/>
              <a:ext cx="2337" cy="707"/>
            </a:xfrm>
            <a:custGeom>
              <a:avLst/>
              <a:gdLst>
                <a:gd name="T0" fmla="*/ 4563 w 4673"/>
                <a:gd name="T1" fmla="*/ 1210 h 1413"/>
                <a:gd name="T2" fmla="*/ 4542 w 4673"/>
                <a:gd name="T3" fmla="*/ 908 h 1413"/>
                <a:gd name="T4" fmla="*/ 4571 w 4673"/>
                <a:gd name="T5" fmla="*/ 614 h 1413"/>
                <a:gd name="T6" fmla="*/ 4673 w 4673"/>
                <a:gd name="T7" fmla="*/ 404 h 1413"/>
                <a:gd name="T8" fmla="*/ 4464 w 4673"/>
                <a:gd name="T9" fmla="*/ 153 h 1413"/>
                <a:gd name="T10" fmla="*/ 4311 w 4673"/>
                <a:gd name="T11" fmla="*/ 419 h 1413"/>
                <a:gd name="T12" fmla="*/ 4118 w 4673"/>
                <a:gd name="T13" fmla="*/ 113 h 1413"/>
                <a:gd name="T14" fmla="*/ 3964 w 4673"/>
                <a:gd name="T15" fmla="*/ 379 h 1413"/>
                <a:gd name="T16" fmla="*/ 3738 w 4673"/>
                <a:gd name="T17" fmla="*/ 65 h 1413"/>
                <a:gd name="T18" fmla="*/ 3585 w 4673"/>
                <a:gd name="T19" fmla="*/ 347 h 1413"/>
                <a:gd name="T20" fmla="*/ 3359 w 4673"/>
                <a:gd name="T21" fmla="*/ 0 h 1413"/>
                <a:gd name="T22" fmla="*/ 3206 w 4673"/>
                <a:gd name="T23" fmla="*/ 314 h 1413"/>
                <a:gd name="T24" fmla="*/ 2739 w 4673"/>
                <a:gd name="T25" fmla="*/ 178 h 1413"/>
                <a:gd name="T26" fmla="*/ 2556 w 4673"/>
                <a:gd name="T27" fmla="*/ 368 h 1413"/>
                <a:gd name="T28" fmla="*/ 2152 w 4673"/>
                <a:gd name="T29" fmla="*/ 456 h 1413"/>
                <a:gd name="T30" fmla="*/ 876 w 4673"/>
                <a:gd name="T31" fmla="*/ 404 h 1413"/>
                <a:gd name="T32" fmla="*/ 788 w 4673"/>
                <a:gd name="T33" fmla="*/ 178 h 1413"/>
                <a:gd name="T34" fmla="*/ 432 w 4673"/>
                <a:gd name="T35" fmla="*/ 283 h 1413"/>
                <a:gd name="T36" fmla="*/ 110 w 4673"/>
                <a:gd name="T37" fmla="*/ 540 h 1413"/>
                <a:gd name="T38" fmla="*/ 0 w 4673"/>
                <a:gd name="T39" fmla="*/ 863 h 1413"/>
                <a:gd name="T40" fmla="*/ 54 w 4673"/>
                <a:gd name="T41" fmla="*/ 1187 h 1413"/>
                <a:gd name="T42" fmla="*/ 319 w 4673"/>
                <a:gd name="T43" fmla="*/ 1323 h 1413"/>
                <a:gd name="T44" fmla="*/ 368 w 4673"/>
                <a:gd name="T45" fmla="*/ 1147 h 1413"/>
                <a:gd name="T46" fmla="*/ 497 w 4673"/>
                <a:gd name="T47" fmla="*/ 993 h 1413"/>
                <a:gd name="T48" fmla="*/ 668 w 4673"/>
                <a:gd name="T49" fmla="*/ 921 h 1413"/>
                <a:gd name="T50" fmla="*/ 854 w 4673"/>
                <a:gd name="T51" fmla="*/ 905 h 1413"/>
                <a:gd name="T52" fmla="*/ 1038 w 4673"/>
                <a:gd name="T53" fmla="*/ 967 h 1413"/>
                <a:gd name="T54" fmla="*/ 1168 w 4673"/>
                <a:gd name="T55" fmla="*/ 1069 h 1413"/>
                <a:gd name="T56" fmla="*/ 1255 w 4673"/>
                <a:gd name="T57" fmla="*/ 1235 h 1413"/>
                <a:gd name="T58" fmla="*/ 1278 w 4673"/>
                <a:gd name="T59" fmla="*/ 1413 h 1413"/>
                <a:gd name="T60" fmla="*/ 3359 w 4673"/>
                <a:gd name="T61" fmla="*/ 1413 h 1413"/>
                <a:gd name="T62" fmla="*/ 3406 w 4673"/>
                <a:gd name="T63" fmla="*/ 1215 h 1413"/>
                <a:gd name="T64" fmla="*/ 3519 w 4673"/>
                <a:gd name="T65" fmla="*/ 1035 h 1413"/>
                <a:gd name="T66" fmla="*/ 3732 w 4673"/>
                <a:gd name="T67" fmla="*/ 944 h 1413"/>
                <a:gd name="T68" fmla="*/ 3984 w 4673"/>
                <a:gd name="T69" fmla="*/ 981 h 1413"/>
                <a:gd name="T70" fmla="*/ 4169 w 4673"/>
                <a:gd name="T71" fmla="*/ 1113 h 1413"/>
                <a:gd name="T72" fmla="*/ 4257 w 4673"/>
                <a:gd name="T73" fmla="*/ 1334 h 1413"/>
                <a:gd name="T74" fmla="*/ 4563 w 4673"/>
                <a:gd name="T75" fmla="*/ 1210 h 1413"/>
                <a:gd name="T76" fmla="*/ 4563 w 4673"/>
                <a:gd name="T77" fmla="*/ 1210 h 1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73"/>
                <a:gd name="T118" fmla="*/ 0 h 1413"/>
                <a:gd name="T119" fmla="*/ 4673 w 4673"/>
                <a:gd name="T120" fmla="*/ 1413 h 14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73" h="1413">
                  <a:moveTo>
                    <a:pt x="4563" y="1210"/>
                  </a:moveTo>
                  <a:lnTo>
                    <a:pt x="4542" y="908"/>
                  </a:lnTo>
                  <a:lnTo>
                    <a:pt x="4571" y="614"/>
                  </a:lnTo>
                  <a:lnTo>
                    <a:pt x="4673" y="404"/>
                  </a:lnTo>
                  <a:lnTo>
                    <a:pt x="4464" y="153"/>
                  </a:lnTo>
                  <a:lnTo>
                    <a:pt x="4311" y="419"/>
                  </a:lnTo>
                  <a:lnTo>
                    <a:pt x="4118" y="113"/>
                  </a:lnTo>
                  <a:lnTo>
                    <a:pt x="3964" y="379"/>
                  </a:lnTo>
                  <a:lnTo>
                    <a:pt x="3738" y="65"/>
                  </a:lnTo>
                  <a:lnTo>
                    <a:pt x="3585" y="347"/>
                  </a:lnTo>
                  <a:lnTo>
                    <a:pt x="3359" y="0"/>
                  </a:lnTo>
                  <a:lnTo>
                    <a:pt x="3206" y="314"/>
                  </a:lnTo>
                  <a:lnTo>
                    <a:pt x="2739" y="178"/>
                  </a:lnTo>
                  <a:lnTo>
                    <a:pt x="2556" y="368"/>
                  </a:lnTo>
                  <a:lnTo>
                    <a:pt x="2152" y="456"/>
                  </a:lnTo>
                  <a:lnTo>
                    <a:pt x="876" y="404"/>
                  </a:lnTo>
                  <a:lnTo>
                    <a:pt x="788" y="178"/>
                  </a:lnTo>
                  <a:lnTo>
                    <a:pt x="432" y="283"/>
                  </a:lnTo>
                  <a:lnTo>
                    <a:pt x="110" y="540"/>
                  </a:lnTo>
                  <a:lnTo>
                    <a:pt x="0" y="863"/>
                  </a:lnTo>
                  <a:lnTo>
                    <a:pt x="54" y="1187"/>
                  </a:lnTo>
                  <a:lnTo>
                    <a:pt x="319" y="1323"/>
                  </a:lnTo>
                  <a:lnTo>
                    <a:pt x="368" y="1147"/>
                  </a:lnTo>
                  <a:lnTo>
                    <a:pt x="497" y="993"/>
                  </a:lnTo>
                  <a:lnTo>
                    <a:pt x="668" y="921"/>
                  </a:lnTo>
                  <a:lnTo>
                    <a:pt x="854" y="905"/>
                  </a:lnTo>
                  <a:lnTo>
                    <a:pt x="1038" y="967"/>
                  </a:lnTo>
                  <a:lnTo>
                    <a:pt x="1168" y="1069"/>
                  </a:lnTo>
                  <a:lnTo>
                    <a:pt x="1255" y="1235"/>
                  </a:lnTo>
                  <a:lnTo>
                    <a:pt x="1278" y="1413"/>
                  </a:lnTo>
                  <a:lnTo>
                    <a:pt x="3359" y="1413"/>
                  </a:lnTo>
                  <a:lnTo>
                    <a:pt x="3406" y="1215"/>
                  </a:lnTo>
                  <a:lnTo>
                    <a:pt x="3519" y="1035"/>
                  </a:lnTo>
                  <a:lnTo>
                    <a:pt x="3732" y="944"/>
                  </a:lnTo>
                  <a:lnTo>
                    <a:pt x="3984" y="981"/>
                  </a:lnTo>
                  <a:lnTo>
                    <a:pt x="4169" y="1113"/>
                  </a:lnTo>
                  <a:lnTo>
                    <a:pt x="4257" y="1334"/>
                  </a:lnTo>
                  <a:lnTo>
                    <a:pt x="4563" y="12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2580" y="1861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3 h 725"/>
                <a:gd name="T12" fmla="*/ 23 w 720"/>
                <a:gd name="T13" fmla="*/ 230 h 725"/>
                <a:gd name="T14" fmla="*/ 65 w 720"/>
                <a:gd name="T15" fmla="*/ 152 h 725"/>
                <a:gd name="T16" fmla="*/ 124 w 720"/>
                <a:gd name="T17" fmla="*/ 89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0 w 720"/>
                <a:gd name="T25" fmla="*/ 13 h 725"/>
                <a:gd name="T26" fmla="*/ 532 w 720"/>
                <a:gd name="T27" fmla="*/ 45 h 725"/>
                <a:gd name="T28" fmla="*/ 604 w 720"/>
                <a:gd name="T29" fmla="*/ 95 h 725"/>
                <a:gd name="T30" fmla="*/ 659 w 720"/>
                <a:gd name="T31" fmla="*/ 161 h 725"/>
                <a:gd name="T32" fmla="*/ 699 w 720"/>
                <a:gd name="T33" fmla="*/ 239 h 725"/>
                <a:gd name="T34" fmla="*/ 720 w 720"/>
                <a:gd name="T35" fmla="*/ 324 h 725"/>
                <a:gd name="T36" fmla="*/ 718 w 720"/>
                <a:gd name="T37" fmla="*/ 412 h 725"/>
                <a:gd name="T38" fmla="*/ 695 w 720"/>
                <a:gd name="T39" fmla="*/ 496 h 725"/>
                <a:gd name="T40" fmla="*/ 655 w 720"/>
                <a:gd name="T41" fmla="*/ 573 h 725"/>
                <a:gd name="T42" fmla="*/ 596 w 720"/>
                <a:gd name="T43" fmla="*/ 637 h 725"/>
                <a:gd name="T44" fmla="*/ 523 w 720"/>
                <a:gd name="T45" fmla="*/ 686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7 w 720"/>
                <a:gd name="T53" fmla="*/ 681 h 725"/>
                <a:gd name="T54" fmla="*/ 268 w 720"/>
                <a:gd name="T55" fmla="*/ 623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8 w 720"/>
                <a:gd name="T63" fmla="*/ 578 h 725"/>
                <a:gd name="T64" fmla="*/ 574 w 720"/>
                <a:gd name="T65" fmla="*/ 531 h 725"/>
                <a:gd name="T66" fmla="*/ 608 w 720"/>
                <a:gd name="T67" fmla="*/ 474 h 725"/>
                <a:gd name="T68" fmla="*/ 628 w 720"/>
                <a:gd name="T69" fmla="*/ 412 h 725"/>
                <a:gd name="T70" fmla="*/ 631 w 720"/>
                <a:gd name="T71" fmla="*/ 346 h 725"/>
                <a:gd name="T72" fmla="*/ 621 w 720"/>
                <a:gd name="T73" fmla="*/ 281 h 725"/>
                <a:gd name="T74" fmla="*/ 593 w 720"/>
                <a:gd name="T75" fmla="*/ 222 h 725"/>
                <a:gd name="T76" fmla="*/ 552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0 w 720"/>
                <a:gd name="T85" fmla="*/ 95 h 725"/>
                <a:gd name="T86" fmla="*/ 248 w 720"/>
                <a:gd name="T87" fmla="*/ 113 h 725"/>
                <a:gd name="T88" fmla="*/ 190 w 720"/>
                <a:gd name="T89" fmla="*/ 147 h 725"/>
                <a:gd name="T90" fmla="*/ 144 w 720"/>
                <a:gd name="T91" fmla="*/ 194 h 725"/>
                <a:gd name="T92" fmla="*/ 111 w 720"/>
                <a:gd name="T93" fmla="*/ 251 h 725"/>
                <a:gd name="T94" fmla="*/ 91 w 720"/>
                <a:gd name="T95" fmla="*/ 313 h 725"/>
                <a:gd name="T96" fmla="*/ 87 w 720"/>
                <a:gd name="T97" fmla="*/ 380 h 725"/>
                <a:gd name="T98" fmla="*/ 99 w 720"/>
                <a:gd name="T99" fmla="*/ 445 h 725"/>
                <a:gd name="T100" fmla="*/ 127 w 720"/>
                <a:gd name="T101" fmla="*/ 503 h 725"/>
                <a:gd name="T102" fmla="*/ 167 w 720"/>
                <a:gd name="T103" fmla="*/ 556 h 725"/>
                <a:gd name="T104" fmla="*/ 228 w 720"/>
                <a:gd name="T105" fmla="*/ 603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3"/>
                  </a:lnTo>
                  <a:lnTo>
                    <a:pt x="23" y="230"/>
                  </a:lnTo>
                  <a:lnTo>
                    <a:pt x="65" y="152"/>
                  </a:lnTo>
                  <a:lnTo>
                    <a:pt x="124" y="89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0" y="13"/>
                  </a:lnTo>
                  <a:lnTo>
                    <a:pt x="532" y="45"/>
                  </a:lnTo>
                  <a:lnTo>
                    <a:pt x="604" y="95"/>
                  </a:lnTo>
                  <a:lnTo>
                    <a:pt x="659" y="161"/>
                  </a:lnTo>
                  <a:lnTo>
                    <a:pt x="699" y="239"/>
                  </a:lnTo>
                  <a:lnTo>
                    <a:pt x="720" y="324"/>
                  </a:lnTo>
                  <a:lnTo>
                    <a:pt x="718" y="412"/>
                  </a:lnTo>
                  <a:lnTo>
                    <a:pt x="695" y="496"/>
                  </a:lnTo>
                  <a:lnTo>
                    <a:pt x="655" y="573"/>
                  </a:lnTo>
                  <a:lnTo>
                    <a:pt x="596" y="637"/>
                  </a:lnTo>
                  <a:lnTo>
                    <a:pt x="523" y="686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7" y="681"/>
                  </a:lnTo>
                  <a:lnTo>
                    <a:pt x="268" y="623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8" y="578"/>
                  </a:lnTo>
                  <a:lnTo>
                    <a:pt x="574" y="531"/>
                  </a:lnTo>
                  <a:lnTo>
                    <a:pt x="608" y="474"/>
                  </a:lnTo>
                  <a:lnTo>
                    <a:pt x="628" y="412"/>
                  </a:lnTo>
                  <a:lnTo>
                    <a:pt x="631" y="346"/>
                  </a:lnTo>
                  <a:lnTo>
                    <a:pt x="621" y="281"/>
                  </a:lnTo>
                  <a:lnTo>
                    <a:pt x="593" y="222"/>
                  </a:lnTo>
                  <a:lnTo>
                    <a:pt x="552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0" y="95"/>
                  </a:lnTo>
                  <a:lnTo>
                    <a:pt x="248" y="113"/>
                  </a:lnTo>
                  <a:lnTo>
                    <a:pt x="190" y="147"/>
                  </a:lnTo>
                  <a:lnTo>
                    <a:pt x="144" y="194"/>
                  </a:lnTo>
                  <a:lnTo>
                    <a:pt x="111" y="251"/>
                  </a:lnTo>
                  <a:lnTo>
                    <a:pt x="91" y="313"/>
                  </a:lnTo>
                  <a:lnTo>
                    <a:pt x="87" y="380"/>
                  </a:lnTo>
                  <a:lnTo>
                    <a:pt x="99" y="445"/>
                  </a:lnTo>
                  <a:lnTo>
                    <a:pt x="127" y="503"/>
                  </a:lnTo>
                  <a:lnTo>
                    <a:pt x="167" y="556"/>
                  </a:lnTo>
                  <a:lnTo>
                    <a:pt x="228" y="603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2656" y="2158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2666" y="1948"/>
              <a:ext cx="187" cy="187"/>
            </a:xfrm>
            <a:custGeom>
              <a:avLst/>
              <a:gdLst>
                <a:gd name="T0" fmla="*/ 156 w 374"/>
                <a:gd name="T1" fmla="*/ 372 h 375"/>
                <a:gd name="T2" fmla="*/ 203 w 374"/>
                <a:gd name="T3" fmla="*/ 375 h 375"/>
                <a:gd name="T4" fmla="*/ 246 w 374"/>
                <a:gd name="T5" fmla="*/ 366 h 375"/>
                <a:gd name="T6" fmla="*/ 288 w 374"/>
                <a:gd name="T7" fmla="*/ 347 h 375"/>
                <a:gd name="T8" fmla="*/ 322 w 374"/>
                <a:gd name="T9" fmla="*/ 319 h 375"/>
                <a:gd name="T10" fmla="*/ 350 w 374"/>
                <a:gd name="T11" fmla="*/ 282 h 375"/>
                <a:gd name="T12" fmla="*/ 368 w 374"/>
                <a:gd name="T13" fmla="*/ 240 h 375"/>
                <a:gd name="T14" fmla="*/ 374 w 374"/>
                <a:gd name="T15" fmla="*/ 195 h 375"/>
                <a:gd name="T16" fmla="*/ 371 w 374"/>
                <a:gd name="T17" fmla="*/ 150 h 375"/>
                <a:gd name="T18" fmla="*/ 357 w 374"/>
                <a:gd name="T19" fmla="*/ 107 h 375"/>
                <a:gd name="T20" fmla="*/ 334 w 374"/>
                <a:gd name="T21" fmla="*/ 70 h 375"/>
                <a:gd name="T22" fmla="*/ 302 w 374"/>
                <a:gd name="T23" fmla="*/ 39 h 375"/>
                <a:gd name="T24" fmla="*/ 261 w 374"/>
                <a:gd name="T25" fmla="*/ 16 h 375"/>
                <a:gd name="T26" fmla="*/ 218 w 374"/>
                <a:gd name="T27" fmla="*/ 3 h 375"/>
                <a:gd name="T28" fmla="*/ 173 w 374"/>
                <a:gd name="T29" fmla="*/ 0 h 375"/>
                <a:gd name="T30" fmla="*/ 130 w 374"/>
                <a:gd name="T31" fmla="*/ 10 h 375"/>
                <a:gd name="T32" fmla="*/ 88 w 374"/>
                <a:gd name="T33" fmla="*/ 28 h 375"/>
                <a:gd name="T34" fmla="*/ 52 w 374"/>
                <a:gd name="T35" fmla="*/ 56 h 375"/>
                <a:gd name="T36" fmla="*/ 26 w 374"/>
                <a:gd name="T37" fmla="*/ 93 h 375"/>
                <a:gd name="T38" fmla="*/ 8 w 374"/>
                <a:gd name="T39" fmla="*/ 135 h 375"/>
                <a:gd name="T40" fmla="*/ 0 w 374"/>
                <a:gd name="T41" fmla="*/ 180 h 375"/>
                <a:gd name="T42" fmla="*/ 4 w 374"/>
                <a:gd name="T43" fmla="*/ 225 h 375"/>
                <a:gd name="T44" fmla="*/ 18 w 374"/>
                <a:gd name="T45" fmla="*/ 268 h 375"/>
                <a:gd name="T46" fmla="*/ 42 w 374"/>
                <a:gd name="T47" fmla="*/ 305 h 375"/>
                <a:gd name="T48" fmla="*/ 74 w 374"/>
                <a:gd name="T49" fmla="*/ 336 h 375"/>
                <a:gd name="T50" fmla="*/ 113 w 374"/>
                <a:gd name="T51" fmla="*/ 359 h 375"/>
                <a:gd name="T52" fmla="*/ 156 w 374"/>
                <a:gd name="T53" fmla="*/ 372 h 375"/>
                <a:gd name="T54" fmla="*/ 156 w 374"/>
                <a:gd name="T55" fmla="*/ 372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4"/>
                <a:gd name="T85" fmla="*/ 0 h 375"/>
                <a:gd name="T86" fmla="*/ 374 w 374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4" h="375">
                  <a:moveTo>
                    <a:pt x="156" y="372"/>
                  </a:moveTo>
                  <a:lnTo>
                    <a:pt x="203" y="375"/>
                  </a:lnTo>
                  <a:lnTo>
                    <a:pt x="246" y="366"/>
                  </a:lnTo>
                  <a:lnTo>
                    <a:pt x="288" y="347"/>
                  </a:lnTo>
                  <a:lnTo>
                    <a:pt x="322" y="319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4" y="195"/>
                  </a:lnTo>
                  <a:lnTo>
                    <a:pt x="371" y="150"/>
                  </a:lnTo>
                  <a:lnTo>
                    <a:pt x="357" y="107"/>
                  </a:lnTo>
                  <a:lnTo>
                    <a:pt x="334" y="70"/>
                  </a:lnTo>
                  <a:lnTo>
                    <a:pt x="302" y="39"/>
                  </a:lnTo>
                  <a:lnTo>
                    <a:pt x="261" y="16"/>
                  </a:lnTo>
                  <a:lnTo>
                    <a:pt x="218" y="3"/>
                  </a:lnTo>
                  <a:lnTo>
                    <a:pt x="173" y="0"/>
                  </a:lnTo>
                  <a:lnTo>
                    <a:pt x="130" y="10"/>
                  </a:lnTo>
                  <a:lnTo>
                    <a:pt x="88" y="28"/>
                  </a:lnTo>
                  <a:lnTo>
                    <a:pt x="52" y="56"/>
                  </a:lnTo>
                  <a:lnTo>
                    <a:pt x="26" y="93"/>
                  </a:lnTo>
                  <a:lnTo>
                    <a:pt x="8" y="135"/>
                  </a:lnTo>
                  <a:lnTo>
                    <a:pt x="0" y="180"/>
                  </a:lnTo>
                  <a:lnTo>
                    <a:pt x="4" y="225"/>
                  </a:lnTo>
                  <a:lnTo>
                    <a:pt x="18" y="268"/>
                  </a:lnTo>
                  <a:lnTo>
                    <a:pt x="42" y="305"/>
                  </a:lnTo>
                  <a:lnTo>
                    <a:pt x="74" y="336"/>
                  </a:lnTo>
                  <a:lnTo>
                    <a:pt x="113" y="359"/>
                  </a:lnTo>
                  <a:lnTo>
                    <a:pt x="156" y="37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1086" y="1866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4 h 725"/>
                <a:gd name="T12" fmla="*/ 23 w 720"/>
                <a:gd name="T13" fmla="*/ 229 h 725"/>
                <a:gd name="T14" fmla="*/ 65 w 720"/>
                <a:gd name="T15" fmla="*/ 154 h 725"/>
                <a:gd name="T16" fmla="*/ 124 w 720"/>
                <a:gd name="T17" fmla="*/ 87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2 w 720"/>
                <a:gd name="T25" fmla="*/ 13 h 725"/>
                <a:gd name="T26" fmla="*/ 532 w 720"/>
                <a:gd name="T27" fmla="*/ 44 h 725"/>
                <a:gd name="T28" fmla="*/ 604 w 720"/>
                <a:gd name="T29" fmla="*/ 95 h 725"/>
                <a:gd name="T30" fmla="*/ 661 w 720"/>
                <a:gd name="T31" fmla="*/ 161 h 725"/>
                <a:gd name="T32" fmla="*/ 700 w 720"/>
                <a:gd name="T33" fmla="*/ 239 h 725"/>
                <a:gd name="T34" fmla="*/ 720 w 720"/>
                <a:gd name="T35" fmla="*/ 324 h 725"/>
                <a:gd name="T36" fmla="*/ 718 w 720"/>
                <a:gd name="T37" fmla="*/ 410 h 725"/>
                <a:gd name="T38" fmla="*/ 696 w 720"/>
                <a:gd name="T39" fmla="*/ 496 h 725"/>
                <a:gd name="T40" fmla="*/ 655 w 720"/>
                <a:gd name="T41" fmla="*/ 573 h 725"/>
                <a:gd name="T42" fmla="*/ 596 w 720"/>
                <a:gd name="T43" fmla="*/ 636 h 725"/>
                <a:gd name="T44" fmla="*/ 523 w 720"/>
                <a:gd name="T45" fmla="*/ 684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9 w 720"/>
                <a:gd name="T53" fmla="*/ 683 h 725"/>
                <a:gd name="T54" fmla="*/ 268 w 720"/>
                <a:gd name="T55" fmla="*/ 622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9 w 720"/>
                <a:gd name="T63" fmla="*/ 578 h 725"/>
                <a:gd name="T64" fmla="*/ 576 w 720"/>
                <a:gd name="T65" fmla="*/ 530 h 725"/>
                <a:gd name="T66" fmla="*/ 608 w 720"/>
                <a:gd name="T67" fmla="*/ 474 h 725"/>
                <a:gd name="T68" fmla="*/ 628 w 720"/>
                <a:gd name="T69" fmla="*/ 410 h 725"/>
                <a:gd name="T70" fmla="*/ 631 w 720"/>
                <a:gd name="T71" fmla="*/ 345 h 725"/>
                <a:gd name="T72" fmla="*/ 621 w 720"/>
                <a:gd name="T73" fmla="*/ 280 h 725"/>
                <a:gd name="T74" fmla="*/ 593 w 720"/>
                <a:gd name="T75" fmla="*/ 220 h 725"/>
                <a:gd name="T76" fmla="*/ 553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1 w 720"/>
                <a:gd name="T85" fmla="*/ 95 h 725"/>
                <a:gd name="T86" fmla="*/ 248 w 720"/>
                <a:gd name="T87" fmla="*/ 113 h 725"/>
                <a:gd name="T88" fmla="*/ 192 w 720"/>
                <a:gd name="T89" fmla="*/ 147 h 725"/>
                <a:gd name="T90" fmla="*/ 146 w 720"/>
                <a:gd name="T91" fmla="*/ 194 h 725"/>
                <a:gd name="T92" fmla="*/ 112 w 720"/>
                <a:gd name="T93" fmla="*/ 251 h 725"/>
                <a:gd name="T94" fmla="*/ 91 w 720"/>
                <a:gd name="T95" fmla="*/ 314 h 725"/>
                <a:gd name="T96" fmla="*/ 88 w 720"/>
                <a:gd name="T97" fmla="*/ 379 h 725"/>
                <a:gd name="T98" fmla="*/ 99 w 720"/>
                <a:gd name="T99" fmla="*/ 444 h 725"/>
                <a:gd name="T100" fmla="*/ 127 w 720"/>
                <a:gd name="T101" fmla="*/ 505 h 725"/>
                <a:gd name="T102" fmla="*/ 167 w 720"/>
                <a:gd name="T103" fmla="*/ 556 h 725"/>
                <a:gd name="T104" fmla="*/ 229 w 720"/>
                <a:gd name="T105" fmla="*/ 602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4"/>
                  </a:lnTo>
                  <a:lnTo>
                    <a:pt x="23" y="229"/>
                  </a:lnTo>
                  <a:lnTo>
                    <a:pt x="65" y="154"/>
                  </a:lnTo>
                  <a:lnTo>
                    <a:pt x="124" y="87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2" y="13"/>
                  </a:lnTo>
                  <a:lnTo>
                    <a:pt x="532" y="44"/>
                  </a:lnTo>
                  <a:lnTo>
                    <a:pt x="604" y="95"/>
                  </a:lnTo>
                  <a:lnTo>
                    <a:pt x="661" y="161"/>
                  </a:lnTo>
                  <a:lnTo>
                    <a:pt x="700" y="239"/>
                  </a:lnTo>
                  <a:lnTo>
                    <a:pt x="720" y="324"/>
                  </a:lnTo>
                  <a:lnTo>
                    <a:pt x="718" y="410"/>
                  </a:lnTo>
                  <a:lnTo>
                    <a:pt x="696" y="496"/>
                  </a:lnTo>
                  <a:lnTo>
                    <a:pt x="655" y="573"/>
                  </a:lnTo>
                  <a:lnTo>
                    <a:pt x="596" y="636"/>
                  </a:lnTo>
                  <a:lnTo>
                    <a:pt x="523" y="684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9" y="683"/>
                  </a:lnTo>
                  <a:lnTo>
                    <a:pt x="268" y="622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9" y="578"/>
                  </a:lnTo>
                  <a:lnTo>
                    <a:pt x="576" y="530"/>
                  </a:lnTo>
                  <a:lnTo>
                    <a:pt x="608" y="474"/>
                  </a:lnTo>
                  <a:lnTo>
                    <a:pt x="628" y="410"/>
                  </a:lnTo>
                  <a:lnTo>
                    <a:pt x="631" y="345"/>
                  </a:lnTo>
                  <a:lnTo>
                    <a:pt x="621" y="280"/>
                  </a:lnTo>
                  <a:lnTo>
                    <a:pt x="593" y="220"/>
                  </a:lnTo>
                  <a:lnTo>
                    <a:pt x="553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1" y="95"/>
                  </a:lnTo>
                  <a:lnTo>
                    <a:pt x="248" y="113"/>
                  </a:lnTo>
                  <a:lnTo>
                    <a:pt x="192" y="147"/>
                  </a:lnTo>
                  <a:lnTo>
                    <a:pt x="146" y="194"/>
                  </a:lnTo>
                  <a:lnTo>
                    <a:pt x="112" y="251"/>
                  </a:lnTo>
                  <a:lnTo>
                    <a:pt x="91" y="314"/>
                  </a:lnTo>
                  <a:lnTo>
                    <a:pt x="88" y="379"/>
                  </a:lnTo>
                  <a:lnTo>
                    <a:pt x="99" y="444"/>
                  </a:lnTo>
                  <a:lnTo>
                    <a:pt x="127" y="505"/>
                  </a:lnTo>
                  <a:lnTo>
                    <a:pt x="167" y="556"/>
                  </a:lnTo>
                  <a:lnTo>
                    <a:pt x="229" y="602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1162" y="2163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1172" y="1954"/>
              <a:ext cx="188" cy="187"/>
            </a:xfrm>
            <a:custGeom>
              <a:avLst/>
              <a:gdLst>
                <a:gd name="T0" fmla="*/ 158 w 376"/>
                <a:gd name="T1" fmla="*/ 373 h 375"/>
                <a:gd name="T2" fmla="*/ 203 w 376"/>
                <a:gd name="T3" fmla="*/ 375 h 375"/>
                <a:gd name="T4" fmla="*/ 247 w 376"/>
                <a:gd name="T5" fmla="*/ 365 h 375"/>
                <a:gd name="T6" fmla="*/ 288 w 376"/>
                <a:gd name="T7" fmla="*/ 347 h 375"/>
                <a:gd name="T8" fmla="*/ 322 w 376"/>
                <a:gd name="T9" fmla="*/ 317 h 375"/>
                <a:gd name="T10" fmla="*/ 350 w 376"/>
                <a:gd name="T11" fmla="*/ 282 h 375"/>
                <a:gd name="T12" fmla="*/ 368 w 376"/>
                <a:gd name="T13" fmla="*/ 240 h 375"/>
                <a:gd name="T14" fmla="*/ 376 w 376"/>
                <a:gd name="T15" fmla="*/ 195 h 375"/>
                <a:gd name="T16" fmla="*/ 371 w 376"/>
                <a:gd name="T17" fmla="*/ 150 h 375"/>
                <a:gd name="T18" fmla="*/ 357 w 376"/>
                <a:gd name="T19" fmla="*/ 109 h 375"/>
                <a:gd name="T20" fmla="*/ 334 w 376"/>
                <a:gd name="T21" fmla="*/ 70 h 375"/>
                <a:gd name="T22" fmla="*/ 302 w 376"/>
                <a:gd name="T23" fmla="*/ 37 h 375"/>
                <a:gd name="T24" fmla="*/ 261 w 376"/>
                <a:gd name="T25" fmla="*/ 14 h 375"/>
                <a:gd name="T26" fmla="*/ 218 w 376"/>
                <a:gd name="T27" fmla="*/ 2 h 375"/>
                <a:gd name="T28" fmla="*/ 175 w 376"/>
                <a:gd name="T29" fmla="*/ 0 h 375"/>
                <a:gd name="T30" fmla="*/ 130 w 376"/>
                <a:gd name="T31" fmla="*/ 9 h 375"/>
                <a:gd name="T32" fmla="*/ 88 w 376"/>
                <a:gd name="T33" fmla="*/ 28 h 375"/>
                <a:gd name="T34" fmla="*/ 54 w 376"/>
                <a:gd name="T35" fmla="*/ 57 h 375"/>
                <a:gd name="T36" fmla="*/ 26 w 376"/>
                <a:gd name="T37" fmla="*/ 93 h 375"/>
                <a:gd name="T38" fmla="*/ 8 w 376"/>
                <a:gd name="T39" fmla="*/ 133 h 375"/>
                <a:gd name="T40" fmla="*/ 0 w 376"/>
                <a:gd name="T41" fmla="*/ 178 h 375"/>
                <a:gd name="T42" fmla="*/ 4 w 376"/>
                <a:gd name="T43" fmla="*/ 223 h 375"/>
                <a:gd name="T44" fmla="*/ 18 w 376"/>
                <a:gd name="T45" fmla="*/ 266 h 375"/>
                <a:gd name="T46" fmla="*/ 43 w 376"/>
                <a:gd name="T47" fmla="*/ 305 h 375"/>
                <a:gd name="T48" fmla="*/ 74 w 376"/>
                <a:gd name="T49" fmla="*/ 338 h 375"/>
                <a:gd name="T50" fmla="*/ 114 w 376"/>
                <a:gd name="T51" fmla="*/ 359 h 375"/>
                <a:gd name="T52" fmla="*/ 158 w 376"/>
                <a:gd name="T53" fmla="*/ 373 h 375"/>
                <a:gd name="T54" fmla="*/ 158 w 376"/>
                <a:gd name="T55" fmla="*/ 373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6"/>
                <a:gd name="T85" fmla="*/ 0 h 375"/>
                <a:gd name="T86" fmla="*/ 376 w 376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6" h="375">
                  <a:moveTo>
                    <a:pt x="158" y="373"/>
                  </a:moveTo>
                  <a:lnTo>
                    <a:pt x="203" y="375"/>
                  </a:lnTo>
                  <a:lnTo>
                    <a:pt x="247" y="365"/>
                  </a:lnTo>
                  <a:lnTo>
                    <a:pt x="288" y="347"/>
                  </a:lnTo>
                  <a:lnTo>
                    <a:pt x="322" y="317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6" y="195"/>
                  </a:lnTo>
                  <a:lnTo>
                    <a:pt x="371" y="150"/>
                  </a:lnTo>
                  <a:lnTo>
                    <a:pt x="357" y="109"/>
                  </a:lnTo>
                  <a:lnTo>
                    <a:pt x="334" y="70"/>
                  </a:lnTo>
                  <a:lnTo>
                    <a:pt x="302" y="37"/>
                  </a:lnTo>
                  <a:lnTo>
                    <a:pt x="261" y="14"/>
                  </a:lnTo>
                  <a:lnTo>
                    <a:pt x="218" y="2"/>
                  </a:lnTo>
                  <a:lnTo>
                    <a:pt x="175" y="0"/>
                  </a:lnTo>
                  <a:lnTo>
                    <a:pt x="130" y="9"/>
                  </a:lnTo>
                  <a:lnTo>
                    <a:pt x="88" y="28"/>
                  </a:lnTo>
                  <a:lnTo>
                    <a:pt x="54" y="57"/>
                  </a:lnTo>
                  <a:lnTo>
                    <a:pt x="26" y="93"/>
                  </a:lnTo>
                  <a:lnTo>
                    <a:pt x="8" y="133"/>
                  </a:lnTo>
                  <a:lnTo>
                    <a:pt x="0" y="178"/>
                  </a:lnTo>
                  <a:lnTo>
                    <a:pt x="4" y="223"/>
                  </a:lnTo>
                  <a:lnTo>
                    <a:pt x="18" y="266"/>
                  </a:lnTo>
                  <a:lnTo>
                    <a:pt x="43" y="305"/>
                  </a:lnTo>
                  <a:lnTo>
                    <a:pt x="74" y="338"/>
                  </a:lnTo>
                  <a:lnTo>
                    <a:pt x="114" y="359"/>
                  </a:lnTo>
                  <a:lnTo>
                    <a:pt x="158" y="3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1245" y="1097"/>
              <a:ext cx="1049" cy="559"/>
            </a:xfrm>
            <a:custGeom>
              <a:avLst/>
              <a:gdLst>
                <a:gd name="T0" fmla="*/ 2099 w 2099"/>
                <a:gd name="T1" fmla="*/ 811 h 1117"/>
                <a:gd name="T2" fmla="*/ 1854 w 2099"/>
                <a:gd name="T3" fmla="*/ 77 h 1117"/>
                <a:gd name="T4" fmla="*/ 1721 w 2099"/>
                <a:gd name="T5" fmla="*/ 20 h 1117"/>
                <a:gd name="T6" fmla="*/ 1436 w 2099"/>
                <a:gd name="T7" fmla="*/ 0 h 1117"/>
                <a:gd name="T8" fmla="*/ 811 w 2099"/>
                <a:gd name="T9" fmla="*/ 25 h 1117"/>
                <a:gd name="T10" fmla="*/ 477 w 2099"/>
                <a:gd name="T11" fmla="*/ 49 h 1117"/>
                <a:gd name="T12" fmla="*/ 217 w 2099"/>
                <a:gd name="T13" fmla="*/ 118 h 1117"/>
                <a:gd name="T14" fmla="*/ 109 w 2099"/>
                <a:gd name="T15" fmla="*/ 226 h 1117"/>
                <a:gd name="T16" fmla="*/ 65 w 2099"/>
                <a:gd name="T17" fmla="*/ 402 h 1117"/>
                <a:gd name="T18" fmla="*/ 0 w 2099"/>
                <a:gd name="T19" fmla="*/ 768 h 1117"/>
                <a:gd name="T20" fmla="*/ 84 w 2099"/>
                <a:gd name="T21" fmla="*/ 984 h 1117"/>
                <a:gd name="T22" fmla="*/ 217 w 2099"/>
                <a:gd name="T23" fmla="*/ 305 h 1117"/>
                <a:gd name="T24" fmla="*/ 271 w 2099"/>
                <a:gd name="T25" fmla="*/ 240 h 1117"/>
                <a:gd name="T26" fmla="*/ 895 w 2099"/>
                <a:gd name="T27" fmla="*/ 210 h 1117"/>
                <a:gd name="T28" fmla="*/ 895 w 2099"/>
                <a:gd name="T29" fmla="*/ 1117 h 1117"/>
                <a:gd name="T30" fmla="*/ 1028 w 2099"/>
                <a:gd name="T31" fmla="*/ 1117 h 1117"/>
                <a:gd name="T32" fmla="*/ 1028 w 2099"/>
                <a:gd name="T33" fmla="*/ 196 h 1117"/>
                <a:gd name="T34" fmla="*/ 1784 w 2099"/>
                <a:gd name="T35" fmla="*/ 196 h 1117"/>
                <a:gd name="T36" fmla="*/ 1986 w 2099"/>
                <a:gd name="T37" fmla="*/ 890 h 1117"/>
                <a:gd name="T38" fmla="*/ 2099 w 2099"/>
                <a:gd name="T39" fmla="*/ 811 h 1117"/>
                <a:gd name="T40" fmla="*/ 2099 w 2099"/>
                <a:gd name="T41" fmla="*/ 811 h 1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99"/>
                <a:gd name="T64" fmla="*/ 0 h 1117"/>
                <a:gd name="T65" fmla="*/ 2099 w 2099"/>
                <a:gd name="T66" fmla="*/ 1117 h 1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99" h="1117">
                  <a:moveTo>
                    <a:pt x="2099" y="811"/>
                  </a:moveTo>
                  <a:lnTo>
                    <a:pt x="1854" y="77"/>
                  </a:lnTo>
                  <a:lnTo>
                    <a:pt x="1721" y="20"/>
                  </a:lnTo>
                  <a:lnTo>
                    <a:pt x="1436" y="0"/>
                  </a:lnTo>
                  <a:lnTo>
                    <a:pt x="811" y="25"/>
                  </a:lnTo>
                  <a:lnTo>
                    <a:pt x="477" y="49"/>
                  </a:lnTo>
                  <a:lnTo>
                    <a:pt x="217" y="118"/>
                  </a:lnTo>
                  <a:lnTo>
                    <a:pt x="109" y="226"/>
                  </a:lnTo>
                  <a:lnTo>
                    <a:pt x="65" y="402"/>
                  </a:lnTo>
                  <a:lnTo>
                    <a:pt x="0" y="768"/>
                  </a:lnTo>
                  <a:lnTo>
                    <a:pt x="84" y="984"/>
                  </a:lnTo>
                  <a:lnTo>
                    <a:pt x="217" y="305"/>
                  </a:lnTo>
                  <a:lnTo>
                    <a:pt x="271" y="240"/>
                  </a:lnTo>
                  <a:lnTo>
                    <a:pt x="895" y="210"/>
                  </a:lnTo>
                  <a:lnTo>
                    <a:pt x="895" y="1117"/>
                  </a:lnTo>
                  <a:lnTo>
                    <a:pt x="1028" y="1117"/>
                  </a:lnTo>
                  <a:lnTo>
                    <a:pt x="1028" y="196"/>
                  </a:lnTo>
                  <a:lnTo>
                    <a:pt x="1784" y="196"/>
                  </a:lnTo>
                  <a:lnTo>
                    <a:pt x="1986" y="890"/>
                  </a:lnTo>
                  <a:lnTo>
                    <a:pt x="2099" y="81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2056" y="1370"/>
              <a:ext cx="129" cy="180"/>
            </a:xfrm>
            <a:custGeom>
              <a:avLst/>
              <a:gdLst>
                <a:gd name="T0" fmla="*/ 13 w 257"/>
                <a:gd name="T1" fmla="*/ 302 h 361"/>
                <a:gd name="T2" fmla="*/ 5 w 257"/>
                <a:gd name="T3" fmla="*/ 283 h 361"/>
                <a:gd name="T4" fmla="*/ 0 w 257"/>
                <a:gd name="T5" fmla="*/ 245 h 361"/>
                <a:gd name="T6" fmla="*/ 2 w 257"/>
                <a:gd name="T7" fmla="*/ 203 h 361"/>
                <a:gd name="T8" fmla="*/ 11 w 257"/>
                <a:gd name="T9" fmla="*/ 158 h 361"/>
                <a:gd name="T10" fmla="*/ 27 w 257"/>
                <a:gd name="T11" fmla="*/ 116 h 361"/>
                <a:gd name="T12" fmla="*/ 48 w 257"/>
                <a:gd name="T13" fmla="*/ 78 h 361"/>
                <a:gd name="T14" fmla="*/ 75 w 257"/>
                <a:gd name="T15" fmla="*/ 45 h 361"/>
                <a:gd name="T16" fmla="*/ 104 w 257"/>
                <a:gd name="T17" fmla="*/ 20 h 361"/>
                <a:gd name="T18" fmla="*/ 137 w 257"/>
                <a:gd name="T19" fmla="*/ 5 h 361"/>
                <a:gd name="T20" fmla="*/ 166 w 257"/>
                <a:gd name="T21" fmla="*/ 0 h 361"/>
                <a:gd name="T22" fmla="*/ 195 w 257"/>
                <a:gd name="T23" fmla="*/ 5 h 361"/>
                <a:gd name="T24" fmla="*/ 219 w 257"/>
                <a:gd name="T25" fmla="*/ 20 h 361"/>
                <a:gd name="T26" fmla="*/ 239 w 257"/>
                <a:gd name="T27" fmla="*/ 45 h 361"/>
                <a:gd name="T28" fmla="*/ 251 w 257"/>
                <a:gd name="T29" fmla="*/ 78 h 361"/>
                <a:gd name="T30" fmla="*/ 257 w 257"/>
                <a:gd name="T31" fmla="*/ 116 h 361"/>
                <a:gd name="T32" fmla="*/ 256 w 257"/>
                <a:gd name="T33" fmla="*/ 160 h 361"/>
                <a:gd name="T34" fmla="*/ 247 w 257"/>
                <a:gd name="T35" fmla="*/ 203 h 361"/>
                <a:gd name="T36" fmla="*/ 231 w 257"/>
                <a:gd name="T37" fmla="*/ 245 h 361"/>
                <a:gd name="T38" fmla="*/ 209 w 257"/>
                <a:gd name="T39" fmla="*/ 283 h 361"/>
                <a:gd name="T40" fmla="*/ 182 w 257"/>
                <a:gd name="T41" fmla="*/ 316 h 361"/>
                <a:gd name="T42" fmla="*/ 152 w 257"/>
                <a:gd name="T43" fmla="*/ 341 h 361"/>
                <a:gd name="T44" fmla="*/ 121 w 257"/>
                <a:gd name="T45" fmla="*/ 356 h 361"/>
                <a:gd name="T46" fmla="*/ 92 w 257"/>
                <a:gd name="T47" fmla="*/ 361 h 361"/>
                <a:gd name="T48" fmla="*/ 62 w 257"/>
                <a:gd name="T49" fmla="*/ 356 h 361"/>
                <a:gd name="T50" fmla="*/ 38 w 257"/>
                <a:gd name="T51" fmla="*/ 341 h 361"/>
                <a:gd name="T52" fmla="*/ 19 w 257"/>
                <a:gd name="T53" fmla="*/ 316 h 361"/>
                <a:gd name="T54" fmla="*/ 55 w 257"/>
                <a:gd name="T55" fmla="*/ 296 h 361"/>
                <a:gd name="T56" fmla="*/ 75 w 257"/>
                <a:gd name="T57" fmla="*/ 311 h 361"/>
                <a:gd name="T58" fmla="*/ 96 w 257"/>
                <a:gd name="T59" fmla="*/ 318 h 361"/>
                <a:gd name="T60" fmla="*/ 120 w 257"/>
                <a:gd name="T61" fmla="*/ 314 h 361"/>
                <a:gd name="T62" fmla="*/ 143 w 257"/>
                <a:gd name="T63" fmla="*/ 304 h 361"/>
                <a:gd name="T64" fmla="*/ 166 w 257"/>
                <a:gd name="T65" fmla="*/ 287 h 361"/>
                <a:gd name="T66" fmla="*/ 186 w 257"/>
                <a:gd name="T67" fmla="*/ 263 h 361"/>
                <a:gd name="T68" fmla="*/ 203 w 257"/>
                <a:gd name="T69" fmla="*/ 234 h 361"/>
                <a:gd name="T70" fmla="*/ 216 w 257"/>
                <a:gd name="T71" fmla="*/ 203 h 361"/>
                <a:gd name="T72" fmla="*/ 223 w 257"/>
                <a:gd name="T73" fmla="*/ 170 h 361"/>
                <a:gd name="T74" fmla="*/ 226 w 257"/>
                <a:gd name="T75" fmla="*/ 138 h 361"/>
                <a:gd name="T76" fmla="*/ 223 w 257"/>
                <a:gd name="T77" fmla="*/ 109 h 361"/>
                <a:gd name="T78" fmla="*/ 214 w 257"/>
                <a:gd name="T79" fmla="*/ 84 h 361"/>
                <a:gd name="T80" fmla="*/ 200 w 257"/>
                <a:gd name="T81" fmla="*/ 62 h 361"/>
                <a:gd name="T82" fmla="*/ 182 w 257"/>
                <a:gd name="T83" fmla="*/ 50 h 361"/>
                <a:gd name="T84" fmla="*/ 161 w 257"/>
                <a:gd name="T85" fmla="*/ 45 h 361"/>
                <a:gd name="T86" fmla="*/ 138 w 257"/>
                <a:gd name="T87" fmla="*/ 47 h 361"/>
                <a:gd name="T88" fmla="*/ 115 w 257"/>
                <a:gd name="T89" fmla="*/ 57 h 361"/>
                <a:gd name="T90" fmla="*/ 92 w 257"/>
                <a:gd name="T91" fmla="*/ 75 h 361"/>
                <a:gd name="T92" fmla="*/ 72 w 257"/>
                <a:gd name="T93" fmla="*/ 98 h 361"/>
                <a:gd name="T94" fmla="*/ 55 w 257"/>
                <a:gd name="T95" fmla="*/ 127 h 361"/>
                <a:gd name="T96" fmla="*/ 42 w 257"/>
                <a:gd name="T97" fmla="*/ 158 h 361"/>
                <a:gd name="T98" fmla="*/ 35 w 257"/>
                <a:gd name="T99" fmla="*/ 191 h 361"/>
                <a:gd name="T100" fmla="*/ 31 w 257"/>
                <a:gd name="T101" fmla="*/ 223 h 361"/>
                <a:gd name="T102" fmla="*/ 35 w 257"/>
                <a:gd name="T103" fmla="*/ 253 h 361"/>
                <a:gd name="T104" fmla="*/ 45 w 257"/>
                <a:gd name="T105" fmla="*/ 282 h 361"/>
                <a:gd name="T106" fmla="*/ 13 w 257"/>
                <a:gd name="T107" fmla="*/ 302 h 361"/>
                <a:gd name="T108" fmla="*/ 13 w 257"/>
                <a:gd name="T109" fmla="*/ 302 h 3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"/>
                <a:gd name="T166" fmla="*/ 0 h 361"/>
                <a:gd name="T167" fmla="*/ 257 w 257"/>
                <a:gd name="T168" fmla="*/ 361 h 3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" h="361">
                  <a:moveTo>
                    <a:pt x="13" y="302"/>
                  </a:moveTo>
                  <a:lnTo>
                    <a:pt x="5" y="283"/>
                  </a:lnTo>
                  <a:lnTo>
                    <a:pt x="0" y="245"/>
                  </a:lnTo>
                  <a:lnTo>
                    <a:pt x="2" y="203"/>
                  </a:lnTo>
                  <a:lnTo>
                    <a:pt x="11" y="158"/>
                  </a:lnTo>
                  <a:lnTo>
                    <a:pt x="27" y="116"/>
                  </a:lnTo>
                  <a:lnTo>
                    <a:pt x="48" y="78"/>
                  </a:lnTo>
                  <a:lnTo>
                    <a:pt x="75" y="45"/>
                  </a:lnTo>
                  <a:lnTo>
                    <a:pt x="104" y="20"/>
                  </a:lnTo>
                  <a:lnTo>
                    <a:pt x="137" y="5"/>
                  </a:lnTo>
                  <a:lnTo>
                    <a:pt x="166" y="0"/>
                  </a:lnTo>
                  <a:lnTo>
                    <a:pt x="195" y="5"/>
                  </a:lnTo>
                  <a:lnTo>
                    <a:pt x="219" y="20"/>
                  </a:lnTo>
                  <a:lnTo>
                    <a:pt x="239" y="45"/>
                  </a:lnTo>
                  <a:lnTo>
                    <a:pt x="251" y="78"/>
                  </a:lnTo>
                  <a:lnTo>
                    <a:pt x="257" y="116"/>
                  </a:lnTo>
                  <a:lnTo>
                    <a:pt x="256" y="160"/>
                  </a:lnTo>
                  <a:lnTo>
                    <a:pt x="247" y="203"/>
                  </a:lnTo>
                  <a:lnTo>
                    <a:pt x="231" y="245"/>
                  </a:lnTo>
                  <a:lnTo>
                    <a:pt x="209" y="283"/>
                  </a:lnTo>
                  <a:lnTo>
                    <a:pt x="182" y="316"/>
                  </a:lnTo>
                  <a:lnTo>
                    <a:pt x="152" y="341"/>
                  </a:lnTo>
                  <a:lnTo>
                    <a:pt x="121" y="356"/>
                  </a:lnTo>
                  <a:lnTo>
                    <a:pt x="92" y="361"/>
                  </a:lnTo>
                  <a:lnTo>
                    <a:pt x="62" y="356"/>
                  </a:lnTo>
                  <a:lnTo>
                    <a:pt x="38" y="341"/>
                  </a:lnTo>
                  <a:lnTo>
                    <a:pt x="19" y="316"/>
                  </a:lnTo>
                  <a:lnTo>
                    <a:pt x="55" y="296"/>
                  </a:lnTo>
                  <a:lnTo>
                    <a:pt x="75" y="311"/>
                  </a:lnTo>
                  <a:lnTo>
                    <a:pt x="96" y="318"/>
                  </a:lnTo>
                  <a:lnTo>
                    <a:pt x="120" y="314"/>
                  </a:lnTo>
                  <a:lnTo>
                    <a:pt x="143" y="304"/>
                  </a:lnTo>
                  <a:lnTo>
                    <a:pt x="166" y="287"/>
                  </a:lnTo>
                  <a:lnTo>
                    <a:pt x="186" y="263"/>
                  </a:lnTo>
                  <a:lnTo>
                    <a:pt x="203" y="234"/>
                  </a:lnTo>
                  <a:lnTo>
                    <a:pt x="216" y="203"/>
                  </a:lnTo>
                  <a:lnTo>
                    <a:pt x="223" y="170"/>
                  </a:lnTo>
                  <a:lnTo>
                    <a:pt x="226" y="138"/>
                  </a:lnTo>
                  <a:lnTo>
                    <a:pt x="223" y="109"/>
                  </a:lnTo>
                  <a:lnTo>
                    <a:pt x="214" y="84"/>
                  </a:lnTo>
                  <a:lnTo>
                    <a:pt x="200" y="62"/>
                  </a:lnTo>
                  <a:lnTo>
                    <a:pt x="182" y="50"/>
                  </a:lnTo>
                  <a:lnTo>
                    <a:pt x="161" y="45"/>
                  </a:lnTo>
                  <a:lnTo>
                    <a:pt x="138" y="47"/>
                  </a:lnTo>
                  <a:lnTo>
                    <a:pt x="115" y="57"/>
                  </a:lnTo>
                  <a:lnTo>
                    <a:pt x="92" y="75"/>
                  </a:lnTo>
                  <a:lnTo>
                    <a:pt x="72" y="98"/>
                  </a:lnTo>
                  <a:lnTo>
                    <a:pt x="55" y="127"/>
                  </a:lnTo>
                  <a:lnTo>
                    <a:pt x="42" y="158"/>
                  </a:lnTo>
                  <a:lnTo>
                    <a:pt x="35" y="191"/>
                  </a:lnTo>
                  <a:lnTo>
                    <a:pt x="31" y="223"/>
                  </a:lnTo>
                  <a:lnTo>
                    <a:pt x="35" y="253"/>
                  </a:lnTo>
                  <a:lnTo>
                    <a:pt x="45" y="282"/>
                  </a:lnTo>
                  <a:lnTo>
                    <a:pt x="1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2062" y="1508"/>
              <a:ext cx="24" cy="21"/>
            </a:xfrm>
            <a:custGeom>
              <a:avLst/>
              <a:gdLst>
                <a:gd name="T0" fmla="*/ 48 w 48"/>
                <a:gd name="T1" fmla="*/ 26 h 42"/>
                <a:gd name="T2" fmla="*/ 28 w 48"/>
                <a:gd name="T3" fmla="*/ 0 h 42"/>
                <a:gd name="T4" fmla="*/ 0 w 48"/>
                <a:gd name="T5" fmla="*/ 24 h 42"/>
                <a:gd name="T6" fmla="*/ 6 w 48"/>
                <a:gd name="T7" fmla="*/ 42 h 42"/>
                <a:gd name="T8" fmla="*/ 48 w 48"/>
                <a:gd name="T9" fmla="*/ 26 h 42"/>
                <a:gd name="T10" fmla="*/ 48 w 48"/>
                <a:gd name="T11" fmla="*/ 26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2"/>
                <a:gd name="T20" fmla="*/ 48 w 48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2">
                  <a:moveTo>
                    <a:pt x="48" y="26"/>
                  </a:moveTo>
                  <a:lnTo>
                    <a:pt x="28" y="0"/>
                  </a:lnTo>
                  <a:lnTo>
                    <a:pt x="0" y="24"/>
                  </a:lnTo>
                  <a:lnTo>
                    <a:pt x="6" y="42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2076" y="1421"/>
              <a:ext cx="94" cy="66"/>
            </a:xfrm>
            <a:custGeom>
              <a:avLst/>
              <a:gdLst>
                <a:gd name="T0" fmla="*/ 187 w 187"/>
                <a:gd name="T1" fmla="*/ 73 h 132"/>
                <a:gd name="T2" fmla="*/ 20 w 187"/>
                <a:gd name="T3" fmla="*/ 0 h 132"/>
                <a:gd name="T4" fmla="*/ 0 w 187"/>
                <a:gd name="T5" fmla="*/ 36 h 132"/>
                <a:gd name="T6" fmla="*/ 63 w 187"/>
                <a:gd name="T7" fmla="*/ 132 h 132"/>
                <a:gd name="T8" fmla="*/ 187 w 187"/>
                <a:gd name="T9" fmla="*/ 115 h 132"/>
                <a:gd name="T10" fmla="*/ 187 w 187"/>
                <a:gd name="T11" fmla="*/ 73 h 132"/>
                <a:gd name="T12" fmla="*/ 187 w 187"/>
                <a:gd name="T13" fmla="*/ 73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132"/>
                <a:gd name="T23" fmla="*/ 187 w 187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132">
                  <a:moveTo>
                    <a:pt x="187" y="73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63" y="132"/>
                  </a:lnTo>
                  <a:lnTo>
                    <a:pt x="187" y="115"/>
                  </a:lnTo>
                  <a:lnTo>
                    <a:pt x="18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1815" y="987"/>
              <a:ext cx="314" cy="419"/>
            </a:xfrm>
            <a:custGeom>
              <a:avLst/>
              <a:gdLst>
                <a:gd name="T0" fmla="*/ 309 w 628"/>
                <a:gd name="T1" fmla="*/ 0 h 839"/>
                <a:gd name="T2" fmla="*/ 371 w 628"/>
                <a:gd name="T3" fmla="*/ 9 h 839"/>
                <a:gd name="T4" fmla="*/ 438 w 628"/>
                <a:gd name="T5" fmla="*/ 26 h 839"/>
                <a:gd name="T6" fmla="*/ 484 w 628"/>
                <a:gd name="T7" fmla="*/ 54 h 839"/>
                <a:gd name="T8" fmla="*/ 510 w 628"/>
                <a:gd name="T9" fmla="*/ 84 h 839"/>
                <a:gd name="T10" fmla="*/ 532 w 628"/>
                <a:gd name="T11" fmla="*/ 112 h 839"/>
                <a:gd name="T12" fmla="*/ 568 w 628"/>
                <a:gd name="T13" fmla="*/ 183 h 839"/>
                <a:gd name="T14" fmla="*/ 578 w 628"/>
                <a:gd name="T15" fmla="*/ 206 h 839"/>
                <a:gd name="T16" fmla="*/ 588 w 628"/>
                <a:gd name="T17" fmla="*/ 229 h 839"/>
                <a:gd name="T18" fmla="*/ 597 w 628"/>
                <a:gd name="T19" fmla="*/ 254 h 839"/>
                <a:gd name="T20" fmla="*/ 605 w 628"/>
                <a:gd name="T21" fmla="*/ 277 h 839"/>
                <a:gd name="T22" fmla="*/ 612 w 628"/>
                <a:gd name="T23" fmla="*/ 300 h 839"/>
                <a:gd name="T24" fmla="*/ 619 w 628"/>
                <a:gd name="T25" fmla="*/ 324 h 839"/>
                <a:gd name="T26" fmla="*/ 626 w 628"/>
                <a:gd name="T27" fmla="*/ 364 h 839"/>
                <a:gd name="T28" fmla="*/ 628 w 628"/>
                <a:gd name="T29" fmla="*/ 395 h 839"/>
                <a:gd name="T30" fmla="*/ 625 w 628"/>
                <a:gd name="T31" fmla="*/ 407 h 839"/>
                <a:gd name="T32" fmla="*/ 620 w 628"/>
                <a:gd name="T33" fmla="*/ 416 h 839"/>
                <a:gd name="T34" fmla="*/ 603 w 628"/>
                <a:gd name="T35" fmla="*/ 429 h 839"/>
                <a:gd name="T36" fmla="*/ 583 w 628"/>
                <a:gd name="T37" fmla="*/ 437 h 839"/>
                <a:gd name="T38" fmla="*/ 535 w 628"/>
                <a:gd name="T39" fmla="*/ 444 h 839"/>
                <a:gd name="T40" fmla="*/ 476 w 628"/>
                <a:gd name="T41" fmla="*/ 444 h 839"/>
                <a:gd name="T42" fmla="*/ 507 w 628"/>
                <a:gd name="T43" fmla="*/ 550 h 839"/>
                <a:gd name="T44" fmla="*/ 414 w 628"/>
                <a:gd name="T45" fmla="*/ 625 h 839"/>
                <a:gd name="T46" fmla="*/ 498 w 628"/>
                <a:gd name="T47" fmla="*/ 642 h 839"/>
                <a:gd name="T48" fmla="*/ 335 w 628"/>
                <a:gd name="T49" fmla="*/ 839 h 839"/>
                <a:gd name="T50" fmla="*/ 184 w 628"/>
                <a:gd name="T51" fmla="*/ 817 h 839"/>
                <a:gd name="T52" fmla="*/ 100 w 628"/>
                <a:gd name="T53" fmla="*/ 378 h 839"/>
                <a:gd name="T54" fmla="*/ 48 w 628"/>
                <a:gd name="T55" fmla="*/ 361 h 839"/>
                <a:gd name="T56" fmla="*/ 12 w 628"/>
                <a:gd name="T57" fmla="*/ 334 h 839"/>
                <a:gd name="T58" fmla="*/ 1 w 628"/>
                <a:gd name="T59" fmla="*/ 319 h 839"/>
                <a:gd name="T60" fmla="*/ 0 w 628"/>
                <a:gd name="T61" fmla="*/ 297 h 839"/>
                <a:gd name="T62" fmla="*/ 6 w 628"/>
                <a:gd name="T63" fmla="*/ 277 h 839"/>
                <a:gd name="T64" fmla="*/ 17 w 628"/>
                <a:gd name="T65" fmla="*/ 260 h 839"/>
                <a:gd name="T66" fmla="*/ 32 w 628"/>
                <a:gd name="T67" fmla="*/ 246 h 839"/>
                <a:gd name="T68" fmla="*/ 51 w 628"/>
                <a:gd name="T69" fmla="*/ 235 h 839"/>
                <a:gd name="T70" fmla="*/ 66 w 628"/>
                <a:gd name="T71" fmla="*/ 228 h 839"/>
                <a:gd name="T72" fmla="*/ 82 w 628"/>
                <a:gd name="T73" fmla="*/ 221 h 839"/>
                <a:gd name="T74" fmla="*/ 96 w 628"/>
                <a:gd name="T75" fmla="*/ 217 h 839"/>
                <a:gd name="T76" fmla="*/ 93 w 628"/>
                <a:gd name="T77" fmla="*/ 203 h 839"/>
                <a:gd name="T78" fmla="*/ 86 w 628"/>
                <a:gd name="T79" fmla="*/ 166 h 839"/>
                <a:gd name="T80" fmla="*/ 88 w 628"/>
                <a:gd name="T81" fmla="*/ 119 h 839"/>
                <a:gd name="T82" fmla="*/ 96 w 628"/>
                <a:gd name="T83" fmla="*/ 96 h 839"/>
                <a:gd name="T84" fmla="*/ 110 w 628"/>
                <a:gd name="T85" fmla="*/ 74 h 839"/>
                <a:gd name="T86" fmla="*/ 119 w 628"/>
                <a:gd name="T87" fmla="*/ 64 h 839"/>
                <a:gd name="T88" fmla="*/ 131 w 628"/>
                <a:gd name="T89" fmla="*/ 54 h 839"/>
                <a:gd name="T90" fmla="*/ 145 w 628"/>
                <a:gd name="T91" fmla="*/ 47 h 839"/>
                <a:gd name="T92" fmla="*/ 161 w 628"/>
                <a:gd name="T93" fmla="*/ 39 h 839"/>
                <a:gd name="T94" fmla="*/ 193 w 628"/>
                <a:gd name="T95" fmla="*/ 26 h 839"/>
                <a:gd name="T96" fmla="*/ 227 w 628"/>
                <a:gd name="T97" fmla="*/ 16 h 839"/>
                <a:gd name="T98" fmla="*/ 258 w 628"/>
                <a:gd name="T99" fmla="*/ 9 h 839"/>
                <a:gd name="T100" fmla="*/ 284 w 628"/>
                <a:gd name="T101" fmla="*/ 3 h 839"/>
                <a:gd name="T102" fmla="*/ 309 w 628"/>
                <a:gd name="T103" fmla="*/ 0 h 839"/>
                <a:gd name="T104" fmla="*/ 309 w 628"/>
                <a:gd name="T105" fmla="*/ 0 h 8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839"/>
                <a:gd name="T161" fmla="*/ 628 w 628"/>
                <a:gd name="T162" fmla="*/ 839 h 8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839">
                  <a:moveTo>
                    <a:pt x="309" y="0"/>
                  </a:moveTo>
                  <a:lnTo>
                    <a:pt x="371" y="9"/>
                  </a:lnTo>
                  <a:lnTo>
                    <a:pt x="438" y="26"/>
                  </a:lnTo>
                  <a:lnTo>
                    <a:pt x="484" y="54"/>
                  </a:lnTo>
                  <a:lnTo>
                    <a:pt x="510" y="84"/>
                  </a:lnTo>
                  <a:lnTo>
                    <a:pt x="532" y="112"/>
                  </a:lnTo>
                  <a:lnTo>
                    <a:pt x="568" y="183"/>
                  </a:lnTo>
                  <a:lnTo>
                    <a:pt x="578" y="206"/>
                  </a:lnTo>
                  <a:lnTo>
                    <a:pt x="588" y="229"/>
                  </a:lnTo>
                  <a:lnTo>
                    <a:pt x="597" y="254"/>
                  </a:lnTo>
                  <a:lnTo>
                    <a:pt x="605" y="277"/>
                  </a:lnTo>
                  <a:lnTo>
                    <a:pt x="612" y="300"/>
                  </a:lnTo>
                  <a:lnTo>
                    <a:pt x="619" y="324"/>
                  </a:lnTo>
                  <a:lnTo>
                    <a:pt x="626" y="364"/>
                  </a:lnTo>
                  <a:lnTo>
                    <a:pt x="628" y="395"/>
                  </a:lnTo>
                  <a:lnTo>
                    <a:pt x="625" y="407"/>
                  </a:lnTo>
                  <a:lnTo>
                    <a:pt x="620" y="416"/>
                  </a:lnTo>
                  <a:lnTo>
                    <a:pt x="603" y="429"/>
                  </a:lnTo>
                  <a:lnTo>
                    <a:pt x="583" y="437"/>
                  </a:lnTo>
                  <a:lnTo>
                    <a:pt x="535" y="444"/>
                  </a:lnTo>
                  <a:lnTo>
                    <a:pt x="476" y="444"/>
                  </a:lnTo>
                  <a:lnTo>
                    <a:pt x="507" y="550"/>
                  </a:lnTo>
                  <a:lnTo>
                    <a:pt x="414" y="625"/>
                  </a:lnTo>
                  <a:lnTo>
                    <a:pt x="498" y="642"/>
                  </a:lnTo>
                  <a:lnTo>
                    <a:pt x="335" y="839"/>
                  </a:lnTo>
                  <a:lnTo>
                    <a:pt x="184" y="817"/>
                  </a:lnTo>
                  <a:lnTo>
                    <a:pt x="100" y="378"/>
                  </a:lnTo>
                  <a:lnTo>
                    <a:pt x="48" y="361"/>
                  </a:lnTo>
                  <a:lnTo>
                    <a:pt x="12" y="334"/>
                  </a:lnTo>
                  <a:lnTo>
                    <a:pt x="1" y="319"/>
                  </a:lnTo>
                  <a:lnTo>
                    <a:pt x="0" y="297"/>
                  </a:lnTo>
                  <a:lnTo>
                    <a:pt x="6" y="277"/>
                  </a:lnTo>
                  <a:lnTo>
                    <a:pt x="17" y="260"/>
                  </a:lnTo>
                  <a:lnTo>
                    <a:pt x="32" y="246"/>
                  </a:lnTo>
                  <a:lnTo>
                    <a:pt x="51" y="235"/>
                  </a:lnTo>
                  <a:lnTo>
                    <a:pt x="66" y="228"/>
                  </a:lnTo>
                  <a:lnTo>
                    <a:pt x="82" y="221"/>
                  </a:lnTo>
                  <a:lnTo>
                    <a:pt x="96" y="217"/>
                  </a:lnTo>
                  <a:lnTo>
                    <a:pt x="93" y="203"/>
                  </a:lnTo>
                  <a:lnTo>
                    <a:pt x="86" y="166"/>
                  </a:lnTo>
                  <a:lnTo>
                    <a:pt x="88" y="119"/>
                  </a:lnTo>
                  <a:lnTo>
                    <a:pt x="96" y="96"/>
                  </a:lnTo>
                  <a:lnTo>
                    <a:pt x="110" y="74"/>
                  </a:lnTo>
                  <a:lnTo>
                    <a:pt x="119" y="64"/>
                  </a:lnTo>
                  <a:lnTo>
                    <a:pt x="131" y="54"/>
                  </a:lnTo>
                  <a:lnTo>
                    <a:pt x="145" y="47"/>
                  </a:lnTo>
                  <a:lnTo>
                    <a:pt x="161" y="39"/>
                  </a:lnTo>
                  <a:lnTo>
                    <a:pt x="193" y="26"/>
                  </a:lnTo>
                  <a:lnTo>
                    <a:pt x="227" y="16"/>
                  </a:lnTo>
                  <a:lnTo>
                    <a:pt x="258" y="9"/>
                  </a:lnTo>
                  <a:lnTo>
                    <a:pt x="284" y="3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1980" y="995"/>
              <a:ext cx="139" cy="206"/>
            </a:xfrm>
            <a:custGeom>
              <a:avLst/>
              <a:gdLst>
                <a:gd name="T0" fmla="*/ 0 w 279"/>
                <a:gd name="T1" fmla="*/ 0 h 411"/>
                <a:gd name="T2" fmla="*/ 65 w 279"/>
                <a:gd name="T3" fmla="*/ 14 h 411"/>
                <a:gd name="T4" fmla="*/ 115 w 279"/>
                <a:gd name="T5" fmla="*/ 35 h 411"/>
                <a:gd name="T6" fmla="*/ 158 w 279"/>
                <a:gd name="T7" fmla="*/ 57 h 411"/>
                <a:gd name="T8" fmla="*/ 188 w 279"/>
                <a:gd name="T9" fmla="*/ 106 h 411"/>
                <a:gd name="T10" fmla="*/ 232 w 279"/>
                <a:gd name="T11" fmla="*/ 196 h 411"/>
                <a:gd name="T12" fmla="*/ 265 w 279"/>
                <a:gd name="T13" fmla="*/ 289 h 411"/>
                <a:gd name="T14" fmla="*/ 276 w 279"/>
                <a:gd name="T15" fmla="*/ 346 h 411"/>
                <a:gd name="T16" fmla="*/ 279 w 279"/>
                <a:gd name="T17" fmla="*/ 387 h 411"/>
                <a:gd name="T18" fmla="*/ 257 w 279"/>
                <a:gd name="T19" fmla="*/ 404 h 411"/>
                <a:gd name="T20" fmla="*/ 226 w 279"/>
                <a:gd name="T21" fmla="*/ 411 h 411"/>
                <a:gd name="T22" fmla="*/ 254 w 279"/>
                <a:gd name="T23" fmla="*/ 379 h 411"/>
                <a:gd name="T24" fmla="*/ 259 w 279"/>
                <a:gd name="T25" fmla="*/ 345 h 411"/>
                <a:gd name="T26" fmla="*/ 242 w 279"/>
                <a:gd name="T27" fmla="*/ 270 h 411"/>
                <a:gd name="T28" fmla="*/ 203 w 279"/>
                <a:gd name="T29" fmla="*/ 171 h 411"/>
                <a:gd name="T30" fmla="*/ 161 w 279"/>
                <a:gd name="T31" fmla="*/ 94 h 411"/>
                <a:gd name="T32" fmla="*/ 136 w 279"/>
                <a:gd name="T33" fmla="*/ 65 h 411"/>
                <a:gd name="T34" fmla="*/ 84 w 279"/>
                <a:gd name="T35" fmla="*/ 37 h 411"/>
                <a:gd name="T36" fmla="*/ 41 w 279"/>
                <a:gd name="T37" fmla="*/ 21 h 411"/>
                <a:gd name="T38" fmla="*/ 8 w 279"/>
                <a:gd name="T39" fmla="*/ 15 h 411"/>
                <a:gd name="T40" fmla="*/ 0 w 279"/>
                <a:gd name="T41" fmla="*/ 0 h 411"/>
                <a:gd name="T42" fmla="*/ 0 w 279"/>
                <a:gd name="T43" fmla="*/ 0 h 4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411"/>
                <a:gd name="T68" fmla="*/ 279 w 279"/>
                <a:gd name="T69" fmla="*/ 411 h 4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411">
                  <a:moveTo>
                    <a:pt x="0" y="0"/>
                  </a:moveTo>
                  <a:lnTo>
                    <a:pt x="65" y="14"/>
                  </a:lnTo>
                  <a:lnTo>
                    <a:pt x="115" y="35"/>
                  </a:lnTo>
                  <a:lnTo>
                    <a:pt x="158" y="57"/>
                  </a:lnTo>
                  <a:lnTo>
                    <a:pt x="188" y="106"/>
                  </a:lnTo>
                  <a:lnTo>
                    <a:pt x="232" y="196"/>
                  </a:lnTo>
                  <a:lnTo>
                    <a:pt x="265" y="289"/>
                  </a:lnTo>
                  <a:lnTo>
                    <a:pt x="276" y="346"/>
                  </a:lnTo>
                  <a:lnTo>
                    <a:pt x="279" y="387"/>
                  </a:lnTo>
                  <a:lnTo>
                    <a:pt x="257" y="404"/>
                  </a:lnTo>
                  <a:lnTo>
                    <a:pt x="226" y="411"/>
                  </a:lnTo>
                  <a:lnTo>
                    <a:pt x="254" y="379"/>
                  </a:lnTo>
                  <a:lnTo>
                    <a:pt x="259" y="345"/>
                  </a:lnTo>
                  <a:lnTo>
                    <a:pt x="242" y="270"/>
                  </a:lnTo>
                  <a:lnTo>
                    <a:pt x="203" y="171"/>
                  </a:lnTo>
                  <a:lnTo>
                    <a:pt x="161" y="94"/>
                  </a:lnTo>
                  <a:lnTo>
                    <a:pt x="136" y="65"/>
                  </a:lnTo>
                  <a:lnTo>
                    <a:pt x="84" y="37"/>
                  </a:lnTo>
                  <a:lnTo>
                    <a:pt x="41" y="21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2036" y="1208"/>
              <a:ext cx="24" cy="70"/>
            </a:xfrm>
            <a:custGeom>
              <a:avLst/>
              <a:gdLst>
                <a:gd name="T0" fmla="*/ 23 w 48"/>
                <a:gd name="T1" fmla="*/ 0 h 141"/>
                <a:gd name="T2" fmla="*/ 48 w 48"/>
                <a:gd name="T3" fmla="*/ 104 h 141"/>
                <a:gd name="T4" fmla="*/ 0 w 48"/>
                <a:gd name="T5" fmla="*/ 141 h 141"/>
                <a:gd name="T6" fmla="*/ 28 w 48"/>
                <a:gd name="T7" fmla="*/ 95 h 141"/>
                <a:gd name="T8" fmla="*/ 14 w 48"/>
                <a:gd name="T9" fmla="*/ 10 h 141"/>
                <a:gd name="T10" fmla="*/ 23 w 48"/>
                <a:gd name="T11" fmla="*/ 0 h 141"/>
                <a:gd name="T12" fmla="*/ 23 w 48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41"/>
                <a:gd name="T23" fmla="*/ 48 w 48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41">
                  <a:moveTo>
                    <a:pt x="23" y="0"/>
                  </a:moveTo>
                  <a:lnTo>
                    <a:pt x="48" y="104"/>
                  </a:lnTo>
                  <a:lnTo>
                    <a:pt x="0" y="141"/>
                  </a:lnTo>
                  <a:lnTo>
                    <a:pt x="28" y="95"/>
                  </a:lnTo>
                  <a:lnTo>
                    <a:pt x="14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1977" y="1307"/>
              <a:ext cx="76" cy="94"/>
            </a:xfrm>
            <a:custGeom>
              <a:avLst/>
              <a:gdLst>
                <a:gd name="T0" fmla="*/ 153 w 153"/>
                <a:gd name="T1" fmla="*/ 8 h 187"/>
                <a:gd name="T2" fmla="*/ 51 w 153"/>
                <a:gd name="T3" fmla="*/ 0 h 187"/>
                <a:gd name="T4" fmla="*/ 116 w 153"/>
                <a:gd name="T5" fmla="*/ 18 h 187"/>
                <a:gd name="T6" fmla="*/ 0 w 153"/>
                <a:gd name="T7" fmla="*/ 179 h 187"/>
                <a:gd name="T8" fmla="*/ 11 w 153"/>
                <a:gd name="T9" fmla="*/ 187 h 187"/>
                <a:gd name="T10" fmla="*/ 153 w 153"/>
                <a:gd name="T11" fmla="*/ 8 h 187"/>
                <a:gd name="T12" fmla="*/ 153 w 153"/>
                <a:gd name="T13" fmla="*/ 8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187"/>
                <a:gd name="T23" fmla="*/ 153 w 153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187">
                  <a:moveTo>
                    <a:pt x="153" y="8"/>
                  </a:moveTo>
                  <a:lnTo>
                    <a:pt x="51" y="0"/>
                  </a:lnTo>
                  <a:lnTo>
                    <a:pt x="116" y="18"/>
                  </a:lnTo>
                  <a:lnTo>
                    <a:pt x="0" y="179"/>
                  </a:lnTo>
                  <a:lnTo>
                    <a:pt x="11" y="187"/>
                  </a:lnTo>
                  <a:lnTo>
                    <a:pt x="153" y="8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1826" y="1107"/>
              <a:ext cx="60" cy="53"/>
            </a:xfrm>
            <a:custGeom>
              <a:avLst/>
              <a:gdLst>
                <a:gd name="T0" fmla="*/ 121 w 121"/>
                <a:gd name="T1" fmla="*/ 12 h 107"/>
                <a:gd name="T2" fmla="*/ 113 w 121"/>
                <a:gd name="T3" fmla="*/ 36 h 107"/>
                <a:gd name="T4" fmla="*/ 96 w 121"/>
                <a:gd name="T5" fmla="*/ 25 h 107"/>
                <a:gd name="T6" fmla="*/ 55 w 121"/>
                <a:gd name="T7" fmla="*/ 22 h 107"/>
                <a:gd name="T8" fmla="*/ 34 w 121"/>
                <a:gd name="T9" fmla="*/ 34 h 107"/>
                <a:gd name="T10" fmla="*/ 20 w 121"/>
                <a:gd name="T11" fmla="*/ 48 h 107"/>
                <a:gd name="T12" fmla="*/ 16 w 121"/>
                <a:gd name="T13" fmla="*/ 63 h 107"/>
                <a:gd name="T14" fmla="*/ 20 w 121"/>
                <a:gd name="T15" fmla="*/ 77 h 107"/>
                <a:gd name="T16" fmla="*/ 34 w 121"/>
                <a:gd name="T17" fmla="*/ 87 h 107"/>
                <a:gd name="T18" fmla="*/ 55 w 121"/>
                <a:gd name="T19" fmla="*/ 94 h 107"/>
                <a:gd name="T20" fmla="*/ 81 w 121"/>
                <a:gd name="T21" fmla="*/ 102 h 107"/>
                <a:gd name="T22" fmla="*/ 64 w 121"/>
                <a:gd name="T23" fmla="*/ 107 h 107"/>
                <a:gd name="T24" fmla="*/ 31 w 121"/>
                <a:gd name="T25" fmla="*/ 104 h 107"/>
                <a:gd name="T26" fmla="*/ 7 w 121"/>
                <a:gd name="T27" fmla="*/ 90 h 107"/>
                <a:gd name="T28" fmla="*/ 0 w 121"/>
                <a:gd name="T29" fmla="*/ 59 h 107"/>
                <a:gd name="T30" fmla="*/ 8 w 121"/>
                <a:gd name="T31" fmla="*/ 36 h 107"/>
                <a:gd name="T32" fmla="*/ 16 w 121"/>
                <a:gd name="T33" fmla="*/ 26 h 107"/>
                <a:gd name="T34" fmla="*/ 25 w 121"/>
                <a:gd name="T35" fmla="*/ 19 h 107"/>
                <a:gd name="T36" fmla="*/ 48 w 121"/>
                <a:gd name="T37" fmla="*/ 6 h 107"/>
                <a:gd name="T38" fmla="*/ 72 w 121"/>
                <a:gd name="T39" fmla="*/ 0 h 107"/>
                <a:gd name="T40" fmla="*/ 107 w 121"/>
                <a:gd name="T41" fmla="*/ 5 h 107"/>
                <a:gd name="T42" fmla="*/ 121 w 121"/>
                <a:gd name="T43" fmla="*/ 12 h 107"/>
                <a:gd name="T44" fmla="*/ 121 w 121"/>
                <a:gd name="T45" fmla="*/ 12 h 1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1"/>
                <a:gd name="T70" fmla="*/ 0 h 107"/>
                <a:gd name="T71" fmla="*/ 121 w 121"/>
                <a:gd name="T72" fmla="*/ 107 h 1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1" h="107">
                  <a:moveTo>
                    <a:pt x="121" y="12"/>
                  </a:moveTo>
                  <a:lnTo>
                    <a:pt x="113" y="36"/>
                  </a:lnTo>
                  <a:lnTo>
                    <a:pt x="96" y="25"/>
                  </a:lnTo>
                  <a:lnTo>
                    <a:pt x="55" y="22"/>
                  </a:lnTo>
                  <a:lnTo>
                    <a:pt x="34" y="34"/>
                  </a:lnTo>
                  <a:lnTo>
                    <a:pt x="20" y="48"/>
                  </a:lnTo>
                  <a:lnTo>
                    <a:pt x="16" y="63"/>
                  </a:lnTo>
                  <a:lnTo>
                    <a:pt x="20" y="77"/>
                  </a:lnTo>
                  <a:lnTo>
                    <a:pt x="34" y="87"/>
                  </a:lnTo>
                  <a:lnTo>
                    <a:pt x="55" y="94"/>
                  </a:lnTo>
                  <a:lnTo>
                    <a:pt x="81" y="102"/>
                  </a:lnTo>
                  <a:lnTo>
                    <a:pt x="64" y="107"/>
                  </a:lnTo>
                  <a:lnTo>
                    <a:pt x="31" y="104"/>
                  </a:lnTo>
                  <a:lnTo>
                    <a:pt x="7" y="90"/>
                  </a:lnTo>
                  <a:lnTo>
                    <a:pt x="0" y="59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107" y="5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2061" y="1187"/>
              <a:ext cx="21" cy="14"/>
            </a:xfrm>
            <a:custGeom>
              <a:avLst/>
              <a:gdLst>
                <a:gd name="T0" fmla="*/ 42 w 42"/>
                <a:gd name="T1" fmla="*/ 22 h 26"/>
                <a:gd name="T2" fmla="*/ 20 w 42"/>
                <a:gd name="T3" fmla="*/ 0 h 26"/>
                <a:gd name="T4" fmla="*/ 0 w 42"/>
                <a:gd name="T5" fmla="*/ 26 h 26"/>
                <a:gd name="T6" fmla="*/ 42 w 42"/>
                <a:gd name="T7" fmla="*/ 22 h 26"/>
                <a:gd name="T8" fmla="*/ 42 w 42"/>
                <a:gd name="T9" fmla="*/ 2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6"/>
                <a:gd name="T17" fmla="*/ 42 w 4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6">
                  <a:moveTo>
                    <a:pt x="42" y="22"/>
                  </a:moveTo>
                  <a:lnTo>
                    <a:pt x="20" y="0"/>
                  </a:lnTo>
                  <a:lnTo>
                    <a:pt x="0" y="26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1994" y="1237"/>
              <a:ext cx="50" cy="36"/>
            </a:xfrm>
            <a:custGeom>
              <a:avLst/>
              <a:gdLst>
                <a:gd name="T0" fmla="*/ 98 w 101"/>
                <a:gd name="T1" fmla="*/ 34 h 73"/>
                <a:gd name="T2" fmla="*/ 71 w 101"/>
                <a:gd name="T3" fmla="*/ 26 h 73"/>
                <a:gd name="T4" fmla="*/ 51 w 101"/>
                <a:gd name="T5" fmla="*/ 28 h 73"/>
                <a:gd name="T6" fmla="*/ 31 w 101"/>
                <a:gd name="T7" fmla="*/ 36 h 73"/>
                <a:gd name="T8" fmla="*/ 11 w 101"/>
                <a:gd name="T9" fmla="*/ 51 h 73"/>
                <a:gd name="T10" fmla="*/ 3 w 101"/>
                <a:gd name="T11" fmla="*/ 73 h 73"/>
                <a:gd name="T12" fmla="*/ 0 w 101"/>
                <a:gd name="T13" fmla="*/ 48 h 73"/>
                <a:gd name="T14" fmla="*/ 16 w 101"/>
                <a:gd name="T15" fmla="*/ 28 h 73"/>
                <a:gd name="T16" fmla="*/ 50 w 101"/>
                <a:gd name="T17" fmla="*/ 8 h 73"/>
                <a:gd name="T18" fmla="*/ 82 w 101"/>
                <a:gd name="T19" fmla="*/ 0 h 73"/>
                <a:gd name="T20" fmla="*/ 101 w 101"/>
                <a:gd name="T21" fmla="*/ 12 h 73"/>
                <a:gd name="T22" fmla="*/ 98 w 101"/>
                <a:gd name="T23" fmla="*/ 34 h 73"/>
                <a:gd name="T24" fmla="*/ 98 w 101"/>
                <a:gd name="T25" fmla="*/ 34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3"/>
                <a:gd name="T41" fmla="*/ 101 w 101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3">
                  <a:moveTo>
                    <a:pt x="98" y="34"/>
                  </a:moveTo>
                  <a:lnTo>
                    <a:pt x="71" y="26"/>
                  </a:lnTo>
                  <a:lnTo>
                    <a:pt x="51" y="28"/>
                  </a:lnTo>
                  <a:lnTo>
                    <a:pt x="31" y="36"/>
                  </a:lnTo>
                  <a:lnTo>
                    <a:pt x="11" y="51"/>
                  </a:lnTo>
                  <a:lnTo>
                    <a:pt x="3" y="73"/>
                  </a:lnTo>
                  <a:lnTo>
                    <a:pt x="0" y="48"/>
                  </a:lnTo>
                  <a:lnTo>
                    <a:pt x="16" y="28"/>
                  </a:lnTo>
                  <a:lnTo>
                    <a:pt x="50" y="8"/>
                  </a:lnTo>
                  <a:lnTo>
                    <a:pt x="82" y="0"/>
                  </a:lnTo>
                  <a:lnTo>
                    <a:pt x="101" y="12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1983" y="1037"/>
              <a:ext cx="57" cy="25"/>
            </a:xfrm>
            <a:custGeom>
              <a:avLst/>
              <a:gdLst>
                <a:gd name="T0" fmla="*/ 112 w 115"/>
                <a:gd name="T1" fmla="*/ 0 h 51"/>
                <a:gd name="T2" fmla="*/ 2 w 115"/>
                <a:gd name="T3" fmla="*/ 30 h 51"/>
                <a:gd name="T4" fmla="*/ 0 w 115"/>
                <a:gd name="T5" fmla="*/ 51 h 51"/>
                <a:gd name="T6" fmla="*/ 115 w 115"/>
                <a:gd name="T7" fmla="*/ 34 h 51"/>
                <a:gd name="T8" fmla="*/ 112 w 115"/>
                <a:gd name="T9" fmla="*/ 0 h 51"/>
                <a:gd name="T10" fmla="*/ 112 w 11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51"/>
                <a:gd name="T20" fmla="*/ 115 w 11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51">
                  <a:moveTo>
                    <a:pt x="112" y="0"/>
                  </a:moveTo>
                  <a:lnTo>
                    <a:pt x="2" y="30"/>
                  </a:lnTo>
                  <a:lnTo>
                    <a:pt x="0" y="51"/>
                  </a:lnTo>
                  <a:lnTo>
                    <a:pt x="115" y="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1841" y="1125"/>
              <a:ext cx="49" cy="18"/>
            </a:xfrm>
            <a:custGeom>
              <a:avLst/>
              <a:gdLst>
                <a:gd name="T0" fmla="*/ 98 w 98"/>
                <a:gd name="T1" fmla="*/ 17 h 37"/>
                <a:gd name="T2" fmla="*/ 56 w 98"/>
                <a:gd name="T3" fmla="*/ 0 h 37"/>
                <a:gd name="T4" fmla="*/ 30 w 98"/>
                <a:gd name="T5" fmla="*/ 4 h 37"/>
                <a:gd name="T6" fmla="*/ 0 w 98"/>
                <a:gd name="T7" fmla="*/ 29 h 37"/>
                <a:gd name="T8" fmla="*/ 16 w 98"/>
                <a:gd name="T9" fmla="*/ 37 h 37"/>
                <a:gd name="T10" fmla="*/ 48 w 98"/>
                <a:gd name="T11" fmla="*/ 20 h 37"/>
                <a:gd name="T12" fmla="*/ 92 w 98"/>
                <a:gd name="T13" fmla="*/ 37 h 37"/>
                <a:gd name="T14" fmla="*/ 98 w 98"/>
                <a:gd name="T15" fmla="*/ 17 h 37"/>
                <a:gd name="T16" fmla="*/ 98 w 98"/>
                <a:gd name="T17" fmla="*/ 1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37"/>
                <a:gd name="T29" fmla="*/ 98 w 9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37">
                  <a:moveTo>
                    <a:pt x="98" y="17"/>
                  </a:moveTo>
                  <a:lnTo>
                    <a:pt x="56" y="0"/>
                  </a:lnTo>
                  <a:lnTo>
                    <a:pt x="30" y="4"/>
                  </a:lnTo>
                  <a:lnTo>
                    <a:pt x="0" y="29"/>
                  </a:lnTo>
                  <a:lnTo>
                    <a:pt x="16" y="37"/>
                  </a:lnTo>
                  <a:lnTo>
                    <a:pt x="48" y="20"/>
                  </a:lnTo>
                  <a:lnTo>
                    <a:pt x="92" y="37"/>
                  </a:lnTo>
                  <a:lnTo>
                    <a:pt x="9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>
              <a:off x="1994" y="1072"/>
              <a:ext cx="55" cy="50"/>
            </a:xfrm>
            <a:custGeom>
              <a:avLst/>
              <a:gdLst>
                <a:gd name="T0" fmla="*/ 103 w 108"/>
                <a:gd name="T1" fmla="*/ 75 h 101"/>
                <a:gd name="T2" fmla="*/ 108 w 108"/>
                <a:gd name="T3" fmla="*/ 48 h 101"/>
                <a:gd name="T4" fmla="*/ 102 w 108"/>
                <a:gd name="T5" fmla="*/ 27 h 101"/>
                <a:gd name="T6" fmla="*/ 85 w 108"/>
                <a:gd name="T7" fmla="*/ 8 h 101"/>
                <a:gd name="T8" fmla="*/ 59 w 108"/>
                <a:gd name="T9" fmla="*/ 0 h 101"/>
                <a:gd name="T10" fmla="*/ 29 w 108"/>
                <a:gd name="T11" fmla="*/ 2 h 101"/>
                <a:gd name="T12" fmla="*/ 14 w 108"/>
                <a:gd name="T13" fmla="*/ 11 h 101"/>
                <a:gd name="T14" fmla="*/ 1 w 108"/>
                <a:gd name="T15" fmla="*/ 30 h 101"/>
                <a:gd name="T16" fmla="*/ 0 w 108"/>
                <a:gd name="T17" fmla="*/ 53 h 101"/>
                <a:gd name="T18" fmla="*/ 6 w 108"/>
                <a:gd name="T19" fmla="*/ 76 h 101"/>
                <a:gd name="T20" fmla="*/ 28 w 108"/>
                <a:gd name="T21" fmla="*/ 98 h 101"/>
                <a:gd name="T22" fmla="*/ 52 w 108"/>
                <a:gd name="T23" fmla="*/ 101 h 101"/>
                <a:gd name="T24" fmla="*/ 82 w 108"/>
                <a:gd name="T25" fmla="*/ 98 h 101"/>
                <a:gd name="T26" fmla="*/ 76 w 108"/>
                <a:gd name="T27" fmla="*/ 82 h 101"/>
                <a:gd name="T28" fmla="*/ 52 w 108"/>
                <a:gd name="T29" fmla="*/ 85 h 101"/>
                <a:gd name="T30" fmla="*/ 29 w 108"/>
                <a:gd name="T31" fmla="*/ 81 h 101"/>
                <a:gd name="T32" fmla="*/ 20 w 108"/>
                <a:gd name="T33" fmla="*/ 64 h 101"/>
                <a:gd name="T34" fmla="*/ 17 w 108"/>
                <a:gd name="T35" fmla="*/ 45 h 101"/>
                <a:gd name="T36" fmla="*/ 26 w 108"/>
                <a:gd name="T37" fmla="*/ 25 h 101"/>
                <a:gd name="T38" fmla="*/ 45 w 108"/>
                <a:gd name="T39" fmla="*/ 17 h 101"/>
                <a:gd name="T40" fmla="*/ 68 w 108"/>
                <a:gd name="T41" fmla="*/ 20 h 101"/>
                <a:gd name="T42" fmla="*/ 85 w 108"/>
                <a:gd name="T43" fmla="*/ 34 h 101"/>
                <a:gd name="T44" fmla="*/ 91 w 108"/>
                <a:gd name="T45" fmla="*/ 55 h 101"/>
                <a:gd name="T46" fmla="*/ 86 w 108"/>
                <a:gd name="T47" fmla="*/ 75 h 101"/>
                <a:gd name="T48" fmla="*/ 103 w 108"/>
                <a:gd name="T49" fmla="*/ 75 h 101"/>
                <a:gd name="T50" fmla="*/ 103 w 108"/>
                <a:gd name="T51" fmla="*/ 75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8"/>
                <a:gd name="T79" fmla="*/ 0 h 101"/>
                <a:gd name="T80" fmla="*/ 108 w 108"/>
                <a:gd name="T81" fmla="*/ 101 h 1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8" h="101">
                  <a:moveTo>
                    <a:pt x="103" y="75"/>
                  </a:moveTo>
                  <a:lnTo>
                    <a:pt x="108" y="48"/>
                  </a:lnTo>
                  <a:lnTo>
                    <a:pt x="102" y="27"/>
                  </a:lnTo>
                  <a:lnTo>
                    <a:pt x="85" y="8"/>
                  </a:lnTo>
                  <a:lnTo>
                    <a:pt x="59" y="0"/>
                  </a:lnTo>
                  <a:lnTo>
                    <a:pt x="29" y="2"/>
                  </a:lnTo>
                  <a:lnTo>
                    <a:pt x="14" y="11"/>
                  </a:lnTo>
                  <a:lnTo>
                    <a:pt x="1" y="30"/>
                  </a:lnTo>
                  <a:lnTo>
                    <a:pt x="0" y="53"/>
                  </a:lnTo>
                  <a:lnTo>
                    <a:pt x="6" y="76"/>
                  </a:lnTo>
                  <a:lnTo>
                    <a:pt x="28" y="98"/>
                  </a:lnTo>
                  <a:lnTo>
                    <a:pt x="52" y="101"/>
                  </a:lnTo>
                  <a:lnTo>
                    <a:pt x="82" y="98"/>
                  </a:lnTo>
                  <a:lnTo>
                    <a:pt x="76" y="82"/>
                  </a:lnTo>
                  <a:lnTo>
                    <a:pt x="52" y="85"/>
                  </a:lnTo>
                  <a:lnTo>
                    <a:pt x="29" y="81"/>
                  </a:lnTo>
                  <a:lnTo>
                    <a:pt x="20" y="64"/>
                  </a:lnTo>
                  <a:lnTo>
                    <a:pt x="17" y="45"/>
                  </a:lnTo>
                  <a:lnTo>
                    <a:pt x="26" y="25"/>
                  </a:lnTo>
                  <a:lnTo>
                    <a:pt x="45" y="17"/>
                  </a:lnTo>
                  <a:lnTo>
                    <a:pt x="68" y="20"/>
                  </a:lnTo>
                  <a:lnTo>
                    <a:pt x="85" y="34"/>
                  </a:lnTo>
                  <a:lnTo>
                    <a:pt x="91" y="55"/>
                  </a:lnTo>
                  <a:lnTo>
                    <a:pt x="86" y="75"/>
                  </a:lnTo>
                  <a:lnTo>
                    <a:pt x="103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2028" y="1103"/>
              <a:ext cx="19" cy="17"/>
            </a:xfrm>
            <a:custGeom>
              <a:avLst/>
              <a:gdLst>
                <a:gd name="T0" fmla="*/ 27 w 39"/>
                <a:gd name="T1" fmla="*/ 0 h 34"/>
                <a:gd name="T2" fmla="*/ 19 w 39"/>
                <a:gd name="T3" fmla="*/ 14 h 34"/>
                <a:gd name="T4" fmla="*/ 0 w 39"/>
                <a:gd name="T5" fmla="*/ 25 h 34"/>
                <a:gd name="T6" fmla="*/ 11 w 39"/>
                <a:gd name="T7" fmla="*/ 34 h 34"/>
                <a:gd name="T8" fmla="*/ 25 w 39"/>
                <a:gd name="T9" fmla="*/ 30 h 34"/>
                <a:gd name="T10" fmla="*/ 36 w 39"/>
                <a:gd name="T11" fmla="*/ 19 h 34"/>
                <a:gd name="T12" fmla="*/ 39 w 39"/>
                <a:gd name="T13" fmla="*/ 8 h 34"/>
                <a:gd name="T14" fmla="*/ 27 w 39"/>
                <a:gd name="T15" fmla="*/ 0 h 34"/>
                <a:gd name="T16" fmla="*/ 27 w 39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34"/>
                <a:gd name="T29" fmla="*/ 39 w 3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34">
                  <a:moveTo>
                    <a:pt x="27" y="0"/>
                  </a:moveTo>
                  <a:lnTo>
                    <a:pt x="19" y="14"/>
                  </a:lnTo>
                  <a:lnTo>
                    <a:pt x="0" y="25"/>
                  </a:lnTo>
                  <a:lnTo>
                    <a:pt x="11" y="34"/>
                  </a:lnTo>
                  <a:lnTo>
                    <a:pt x="25" y="30"/>
                  </a:lnTo>
                  <a:lnTo>
                    <a:pt x="36" y="19"/>
                  </a:lnTo>
                  <a:lnTo>
                    <a:pt x="39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1962" y="927"/>
              <a:ext cx="29" cy="80"/>
            </a:xfrm>
            <a:custGeom>
              <a:avLst/>
              <a:gdLst>
                <a:gd name="T0" fmla="*/ 59 w 59"/>
                <a:gd name="T1" fmla="*/ 159 h 159"/>
                <a:gd name="T2" fmla="*/ 23 w 59"/>
                <a:gd name="T3" fmla="*/ 0 h 159"/>
                <a:gd name="T4" fmla="*/ 0 w 59"/>
                <a:gd name="T5" fmla="*/ 6 h 159"/>
                <a:gd name="T6" fmla="*/ 34 w 59"/>
                <a:gd name="T7" fmla="*/ 158 h 159"/>
                <a:gd name="T8" fmla="*/ 59 w 59"/>
                <a:gd name="T9" fmla="*/ 159 h 159"/>
                <a:gd name="T10" fmla="*/ 59 w 59"/>
                <a:gd name="T11" fmla="*/ 159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59"/>
                <a:gd name="T20" fmla="*/ 59 w 59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59">
                  <a:moveTo>
                    <a:pt x="59" y="159"/>
                  </a:moveTo>
                  <a:lnTo>
                    <a:pt x="23" y="0"/>
                  </a:lnTo>
                  <a:lnTo>
                    <a:pt x="0" y="6"/>
                  </a:lnTo>
                  <a:lnTo>
                    <a:pt x="34" y="15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1932" y="933"/>
              <a:ext cx="28" cy="79"/>
            </a:xfrm>
            <a:custGeom>
              <a:avLst/>
              <a:gdLst>
                <a:gd name="T0" fmla="*/ 56 w 56"/>
                <a:gd name="T1" fmla="*/ 148 h 158"/>
                <a:gd name="T2" fmla="*/ 23 w 56"/>
                <a:gd name="T3" fmla="*/ 0 h 158"/>
                <a:gd name="T4" fmla="*/ 0 w 56"/>
                <a:gd name="T5" fmla="*/ 3 h 158"/>
                <a:gd name="T6" fmla="*/ 37 w 56"/>
                <a:gd name="T7" fmla="*/ 158 h 158"/>
                <a:gd name="T8" fmla="*/ 56 w 56"/>
                <a:gd name="T9" fmla="*/ 148 h 158"/>
                <a:gd name="T10" fmla="*/ 56 w 56"/>
                <a:gd name="T11" fmla="*/ 148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58"/>
                <a:gd name="T20" fmla="*/ 56 w 56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58">
                  <a:moveTo>
                    <a:pt x="56" y="148"/>
                  </a:moveTo>
                  <a:lnTo>
                    <a:pt x="23" y="0"/>
                  </a:lnTo>
                  <a:lnTo>
                    <a:pt x="0" y="3"/>
                  </a:lnTo>
                  <a:lnTo>
                    <a:pt x="37" y="158"/>
                  </a:lnTo>
                  <a:lnTo>
                    <a:pt x="56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>
              <a:off x="1898" y="938"/>
              <a:ext cx="34" cy="79"/>
            </a:xfrm>
            <a:custGeom>
              <a:avLst/>
              <a:gdLst>
                <a:gd name="T0" fmla="*/ 66 w 66"/>
                <a:gd name="T1" fmla="*/ 150 h 157"/>
                <a:gd name="T2" fmla="*/ 18 w 66"/>
                <a:gd name="T3" fmla="*/ 0 h 157"/>
                <a:gd name="T4" fmla="*/ 0 w 66"/>
                <a:gd name="T5" fmla="*/ 6 h 157"/>
                <a:gd name="T6" fmla="*/ 46 w 66"/>
                <a:gd name="T7" fmla="*/ 157 h 157"/>
                <a:gd name="T8" fmla="*/ 66 w 66"/>
                <a:gd name="T9" fmla="*/ 150 h 157"/>
                <a:gd name="T10" fmla="*/ 66 w 66"/>
                <a:gd name="T11" fmla="*/ 15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57"/>
                <a:gd name="T20" fmla="*/ 66 w 66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57">
                  <a:moveTo>
                    <a:pt x="66" y="15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6" y="157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1858" y="951"/>
              <a:ext cx="41" cy="76"/>
            </a:xfrm>
            <a:custGeom>
              <a:avLst/>
              <a:gdLst>
                <a:gd name="T0" fmla="*/ 82 w 82"/>
                <a:gd name="T1" fmla="*/ 145 h 150"/>
                <a:gd name="T2" fmla="*/ 22 w 82"/>
                <a:gd name="T3" fmla="*/ 0 h 150"/>
                <a:gd name="T4" fmla="*/ 0 w 82"/>
                <a:gd name="T5" fmla="*/ 9 h 150"/>
                <a:gd name="T6" fmla="*/ 65 w 82"/>
                <a:gd name="T7" fmla="*/ 150 h 150"/>
                <a:gd name="T8" fmla="*/ 82 w 82"/>
                <a:gd name="T9" fmla="*/ 145 h 150"/>
                <a:gd name="T10" fmla="*/ 82 w 82"/>
                <a:gd name="T11" fmla="*/ 1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0"/>
                <a:gd name="T20" fmla="*/ 82 w 82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0">
                  <a:moveTo>
                    <a:pt x="82" y="145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65" y="150"/>
                  </a:lnTo>
                  <a:lnTo>
                    <a:pt x="82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1977" y="1442"/>
              <a:ext cx="181" cy="157"/>
            </a:xfrm>
            <a:custGeom>
              <a:avLst/>
              <a:gdLst>
                <a:gd name="T0" fmla="*/ 99 w 362"/>
                <a:gd name="T1" fmla="*/ 138 h 314"/>
                <a:gd name="T2" fmla="*/ 105 w 362"/>
                <a:gd name="T3" fmla="*/ 62 h 314"/>
                <a:gd name="T4" fmla="*/ 142 w 362"/>
                <a:gd name="T5" fmla="*/ 0 h 314"/>
                <a:gd name="T6" fmla="*/ 159 w 362"/>
                <a:gd name="T7" fmla="*/ 23 h 314"/>
                <a:gd name="T8" fmla="*/ 147 w 362"/>
                <a:gd name="T9" fmla="*/ 105 h 314"/>
                <a:gd name="T10" fmla="*/ 192 w 362"/>
                <a:gd name="T11" fmla="*/ 76 h 314"/>
                <a:gd name="T12" fmla="*/ 246 w 362"/>
                <a:gd name="T13" fmla="*/ 48 h 314"/>
                <a:gd name="T14" fmla="*/ 294 w 362"/>
                <a:gd name="T15" fmla="*/ 36 h 314"/>
                <a:gd name="T16" fmla="*/ 300 w 362"/>
                <a:gd name="T17" fmla="*/ 68 h 314"/>
                <a:gd name="T18" fmla="*/ 238 w 362"/>
                <a:gd name="T19" fmla="*/ 102 h 314"/>
                <a:gd name="T20" fmla="*/ 210 w 362"/>
                <a:gd name="T21" fmla="*/ 133 h 314"/>
                <a:gd name="T22" fmla="*/ 243 w 362"/>
                <a:gd name="T23" fmla="*/ 135 h 314"/>
                <a:gd name="T24" fmla="*/ 292 w 362"/>
                <a:gd name="T25" fmla="*/ 116 h 314"/>
                <a:gd name="T26" fmla="*/ 334 w 362"/>
                <a:gd name="T27" fmla="*/ 104 h 314"/>
                <a:gd name="T28" fmla="*/ 349 w 362"/>
                <a:gd name="T29" fmla="*/ 119 h 314"/>
                <a:gd name="T30" fmla="*/ 294 w 362"/>
                <a:gd name="T31" fmla="*/ 160 h 314"/>
                <a:gd name="T32" fmla="*/ 240 w 362"/>
                <a:gd name="T33" fmla="*/ 174 h 314"/>
                <a:gd name="T34" fmla="*/ 213 w 362"/>
                <a:gd name="T35" fmla="*/ 186 h 314"/>
                <a:gd name="T36" fmla="*/ 243 w 362"/>
                <a:gd name="T37" fmla="*/ 198 h 314"/>
                <a:gd name="T38" fmla="*/ 294 w 362"/>
                <a:gd name="T39" fmla="*/ 192 h 314"/>
                <a:gd name="T40" fmla="*/ 356 w 362"/>
                <a:gd name="T41" fmla="*/ 184 h 314"/>
                <a:gd name="T42" fmla="*/ 359 w 362"/>
                <a:gd name="T43" fmla="*/ 212 h 314"/>
                <a:gd name="T44" fmla="*/ 283 w 362"/>
                <a:gd name="T45" fmla="*/ 234 h 314"/>
                <a:gd name="T46" fmla="*/ 229 w 362"/>
                <a:gd name="T47" fmla="*/ 221 h 314"/>
                <a:gd name="T48" fmla="*/ 236 w 362"/>
                <a:gd name="T49" fmla="*/ 246 h 314"/>
                <a:gd name="T50" fmla="*/ 309 w 362"/>
                <a:gd name="T51" fmla="*/ 280 h 314"/>
                <a:gd name="T52" fmla="*/ 317 w 362"/>
                <a:gd name="T53" fmla="*/ 305 h 314"/>
                <a:gd name="T54" fmla="*/ 292 w 362"/>
                <a:gd name="T55" fmla="*/ 314 h 314"/>
                <a:gd name="T56" fmla="*/ 188 w 362"/>
                <a:gd name="T57" fmla="*/ 265 h 314"/>
                <a:gd name="T58" fmla="*/ 117 w 362"/>
                <a:gd name="T59" fmla="*/ 256 h 314"/>
                <a:gd name="T60" fmla="*/ 79 w 362"/>
                <a:gd name="T61" fmla="*/ 225 h 314"/>
                <a:gd name="T62" fmla="*/ 24 w 362"/>
                <a:gd name="T63" fmla="*/ 214 h 314"/>
                <a:gd name="T64" fmla="*/ 0 w 362"/>
                <a:gd name="T65" fmla="*/ 158 h 3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2"/>
                <a:gd name="T100" fmla="*/ 0 h 314"/>
                <a:gd name="T101" fmla="*/ 362 w 362"/>
                <a:gd name="T102" fmla="*/ 314 h 3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2" h="314">
                  <a:moveTo>
                    <a:pt x="0" y="158"/>
                  </a:moveTo>
                  <a:lnTo>
                    <a:pt x="99" y="138"/>
                  </a:lnTo>
                  <a:lnTo>
                    <a:pt x="99" y="115"/>
                  </a:lnTo>
                  <a:lnTo>
                    <a:pt x="105" y="62"/>
                  </a:lnTo>
                  <a:lnTo>
                    <a:pt x="119" y="14"/>
                  </a:lnTo>
                  <a:lnTo>
                    <a:pt x="142" y="0"/>
                  </a:lnTo>
                  <a:lnTo>
                    <a:pt x="153" y="8"/>
                  </a:lnTo>
                  <a:lnTo>
                    <a:pt x="159" y="23"/>
                  </a:lnTo>
                  <a:lnTo>
                    <a:pt x="159" y="59"/>
                  </a:lnTo>
                  <a:lnTo>
                    <a:pt x="147" y="105"/>
                  </a:lnTo>
                  <a:lnTo>
                    <a:pt x="168" y="90"/>
                  </a:lnTo>
                  <a:lnTo>
                    <a:pt x="192" y="76"/>
                  </a:lnTo>
                  <a:lnTo>
                    <a:pt x="218" y="62"/>
                  </a:lnTo>
                  <a:lnTo>
                    <a:pt x="246" y="48"/>
                  </a:lnTo>
                  <a:lnTo>
                    <a:pt x="272" y="39"/>
                  </a:lnTo>
                  <a:lnTo>
                    <a:pt x="294" y="36"/>
                  </a:lnTo>
                  <a:lnTo>
                    <a:pt x="308" y="44"/>
                  </a:lnTo>
                  <a:lnTo>
                    <a:pt x="300" y="68"/>
                  </a:lnTo>
                  <a:lnTo>
                    <a:pt x="260" y="91"/>
                  </a:lnTo>
                  <a:lnTo>
                    <a:pt x="238" y="102"/>
                  </a:lnTo>
                  <a:lnTo>
                    <a:pt x="219" y="113"/>
                  </a:lnTo>
                  <a:lnTo>
                    <a:pt x="210" y="133"/>
                  </a:lnTo>
                  <a:lnTo>
                    <a:pt x="222" y="138"/>
                  </a:lnTo>
                  <a:lnTo>
                    <a:pt x="243" y="135"/>
                  </a:lnTo>
                  <a:lnTo>
                    <a:pt x="266" y="127"/>
                  </a:lnTo>
                  <a:lnTo>
                    <a:pt x="292" y="116"/>
                  </a:lnTo>
                  <a:lnTo>
                    <a:pt x="315" y="109"/>
                  </a:lnTo>
                  <a:lnTo>
                    <a:pt x="334" y="104"/>
                  </a:lnTo>
                  <a:lnTo>
                    <a:pt x="346" y="107"/>
                  </a:lnTo>
                  <a:lnTo>
                    <a:pt x="349" y="119"/>
                  </a:lnTo>
                  <a:lnTo>
                    <a:pt x="318" y="150"/>
                  </a:lnTo>
                  <a:lnTo>
                    <a:pt x="294" y="160"/>
                  </a:lnTo>
                  <a:lnTo>
                    <a:pt x="266" y="167"/>
                  </a:lnTo>
                  <a:lnTo>
                    <a:pt x="240" y="174"/>
                  </a:lnTo>
                  <a:lnTo>
                    <a:pt x="221" y="180"/>
                  </a:lnTo>
                  <a:lnTo>
                    <a:pt x="213" y="186"/>
                  </a:lnTo>
                  <a:lnTo>
                    <a:pt x="222" y="194"/>
                  </a:lnTo>
                  <a:lnTo>
                    <a:pt x="243" y="198"/>
                  </a:lnTo>
                  <a:lnTo>
                    <a:pt x="267" y="198"/>
                  </a:lnTo>
                  <a:lnTo>
                    <a:pt x="294" y="192"/>
                  </a:lnTo>
                  <a:lnTo>
                    <a:pt x="318" y="187"/>
                  </a:lnTo>
                  <a:lnTo>
                    <a:pt x="356" y="184"/>
                  </a:lnTo>
                  <a:lnTo>
                    <a:pt x="362" y="194"/>
                  </a:lnTo>
                  <a:lnTo>
                    <a:pt x="359" y="212"/>
                  </a:lnTo>
                  <a:lnTo>
                    <a:pt x="328" y="237"/>
                  </a:lnTo>
                  <a:lnTo>
                    <a:pt x="283" y="234"/>
                  </a:lnTo>
                  <a:lnTo>
                    <a:pt x="243" y="223"/>
                  </a:lnTo>
                  <a:lnTo>
                    <a:pt x="229" y="221"/>
                  </a:lnTo>
                  <a:lnTo>
                    <a:pt x="221" y="228"/>
                  </a:lnTo>
                  <a:lnTo>
                    <a:pt x="236" y="246"/>
                  </a:lnTo>
                  <a:lnTo>
                    <a:pt x="274" y="263"/>
                  </a:lnTo>
                  <a:lnTo>
                    <a:pt x="309" y="280"/>
                  </a:lnTo>
                  <a:lnTo>
                    <a:pt x="318" y="293"/>
                  </a:lnTo>
                  <a:lnTo>
                    <a:pt x="317" y="305"/>
                  </a:lnTo>
                  <a:lnTo>
                    <a:pt x="308" y="314"/>
                  </a:lnTo>
                  <a:lnTo>
                    <a:pt x="292" y="314"/>
                  </a:lnTo>
                  <a:lnTo>
                    <a:pt x="255" y="299"/>
                  </a:lnTo>
                  <a:lnTo>
                    <a:pt x="188" y="265"/>
                  </a:lnTo>
                  <a:lnTo>
                    <a:pt x="140" y="265"/>
                  </a:lnTo>
                  <a:lnTo>
                    <a:pt x="117" y="256"/>
                  </a:lnTo>
                  <a:lnTo>
                    <a:pt x="99" y="240"/>
                  </a:lnTo>
                  <a:lnTo>
                    <a:pt x="79" y="225"/>
                  </a:lnTo>
                  <a:lnTo>
                    <a:pt x="54" y="217"/>
                  </a:lnTo>
                  <a:lnTo>
                    <a:pt x="24" y="21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>
              <a:off x="890" y="1656"/>
              <a:ext cx="118" cy="176"/>
            </a:xfrm>
            <a:custGeom>
              <a:avLst/>
              <a:gdLst>
                <a:gd name="T0" fmla="*/ 79 w 237"/>
                <a:gd name="T1" fmla="*/ 0 h 353"/>
                <a:gd name="T2" fmla="*/ 237 w 237"/>
                <a:gd name="T3" fmla="*/ 44 h 353"/>
                <a:gd name="T4" fmla="*/ 101 w 237"/>
                <a:gd name="T5" fmla="*/ 353 h 353"/>
                <a:gd name="T6" fmla="*/ 0 w 237"/>
                <a:gd name="T7" fmla="*/ 259 h 353"/>
                <a:gd name="T8" fmla="*/ 79 w 237"/>
                <a:gd name="T9" fmla="*/ 0 h 353"/>
                <a:gd name="T10" fmla="*/ 79 w 237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"/>
                <a:gd name="T19" fmla="*/ 0 h 353"/>
                <a:gd name="T20" fmla="*/ 237 w 237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" h="353">
                  <a:moveTo>
                    <a:pt x="79" y="0"/>
                  </a:moveTo>
                  <a:lnTo>
                    <a:pt x="237" y="44"/>
                  </a:lnTo>
                  <a:lnTo>
                    <a:pt x="101" y="353"/>
                  </a:lnTo>
                  <a:lnTo>
                    <a:pt x="0" y="25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1796" y="1401"/>
              <a:ext cx="205" cy="184"/>
            </a:xfrm>
            <a:custGeom>
              <a:avLst/>
              <a:gdLst>
                <a:gd name="T0" fmla="*/ 393 w 412"/>
                <a:gd name="T1" fmla="*/ 229 h 368"/>
                <a:gd name="T2" fmla="*/ 412 w 412"/>
                <a:gd name="T3" fmla="*/ 297 h 368"/>
                <a:gd name="T4" fmla="*/ 313 w 412"/>
                <a:gd name="T5" fmla="*/ 344 h 368"/>
                <a:gd name="T6" fmla="*/ 223 w 412"/>
                <a:gd name="T7" fmla="*/ 368 h 368"/>
                <a:gd name="T8" fmla="*/ 145 w 412"/>
                <a:gd name="T9" fmla="*/ 368 h 368"/>
                <a:gd name="T10" fmla="*/ 70 w 412"/>
                <a:gd name="T11" fmla="*/ 339 h 368"/>
                <a:gd name="T12" fmla="*/ 17 w 412"/>
                <a:gd name="T13" fmla="*/ 294 h 368"/>
                <a:gd name="T14" fmla="*/ 0 w 412"/>
                <a:gd name="T15" fmla="*/ 240 h 368"/>
                <a:gd name="T16" fmla="*/ 3 w 412"/>
                <a:gd name="T17" fmla="*/ 178 h 368"/>
                <a:gd name="T18" fmla="*/ 33 w 412"/>
                <a:gd name="T19" fmla="*/ 113 h 368"/>
                <a:gd name="T20" fmla="*/ 76 w 412"/>
                <a:gd name="T21" fmla="*/ 60 h 368"/>
                <a:gd name="T22" fmla="*/ 149 w 412"/>
                <a:gd name="T23" fmla="*/ 23 h 368"/>
                <a:gd name="T24" fmla="*/ 257 w 412"/>
                <a:gd name="T25" fmla="*/ 0 h 368"/>
                <a:gd name="T26" fmla="*/ 300 w 412"/>
                <a:gd name="T27" fmla="*/ 9 h 368"/>
                <a:gd name="T28" fmla="*/ 313 w 412"/>
                <a:gd name="T29" fmla="*/ 51 h 368"/>
                <a:gd name="T30" fmla="*/ 294 w 412"/>
                <a:gd name="T31" fmla="*/ 87 h 368"/>
                <a:gd name="T32" fmla="*/ 212 w 412"/>
                <a:gd name="T33" fmla="*/ 96 h 368"/>
                <a:gd name="T34" fmla="*/ 145 w 412"/>
                <a:gd name="T35" fmla="*/ 122 h 368"/>
                <a:gd name="T36" fmla="*/ 94 w 412"/>
                <a:gd name="T37" fmla="*/ 161 h 368"/>
                <a:gd name="T38" fmla="*/ 85 w 412"/>
                <a:gd name="T39" fmla="*/ 217 h 368"/>
                <a:gd name="T40" fmla="*/ 96 w 412"/>
                <a:gd name="T41" fmla="*/ 257 h 368"/>
                <a:gd name="T42" fmla="*/ 122 w 412"/>
                <a:gd name="T43" fmla="*/ 279 h 368"/>
                <a:gd name="T44" fmla="*/ 163 w 412"/>
                <a:gd name="T45" fmla="*/ 291 h 368"/>
                <a:gd name="T46" fmla="*/ 241 w 412"/>
                <a:gd name="T47" fmla="*/ 280 h 368"/>
                <a:gd name="T48" fmla="*/ 339 w 412"/>
                <a:gd name="T49" fmla="*/ 252 h 368"/>
                <a:gd name="T50" fmla="*/ 393 w 412"/>
                <a:gd name="T51" fmla="*/ 229 h 368"/>
                <a:gd name="T52" fmla="*/ 393 w 412"/>
                <a:gd name="T53" fmla="*/ 229 h 3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2"/>
                <a:gd name="T82" fmla="*/ 0 h 368"/>
                <a:gd name="T83" fmla="*/ 412 w 412"/>
                <a:gd name="T84" fmla="*/ 368 h 3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2" h="368">
                  <a:moveTo>
                    <a:pt x="393" y="229"/>
                  </a:moveTo>
                  <a:lnTo>
                    <a:pt x="412" y="297"/>
                  </a:lnTo>
                  <a:lnTo>
                    <a:pt x="313" y="344"/>
                  </a:lnTo>
                  <a:lnTo>
                    <a:pt x="223" y="368"/>
                  </a:lnTo>
                  <a:lnTo>
                    <a:pt x="145" y="368"/>
                  </a:lnTo>
                  <a:lnTo>
                    <a:pt x="70" y="339"/>
                  </a:lnTo>
                  <a:lnTo>
                    <a:pt x="17" y="294"/>
                  </a:lnTo>
                  <a:lnTo>
                    <a:pt x="0" y="240"/>
                  </a:lnTo>
                  <a:lnTo>
                    <a:pt x="3" y="178"/>
                  </a:lnTo>
                  <a:lnTo>
                    <a:pt x="33" y="113"/>
                  </a:lnTo>
                  <a:lnTo>
                    <a:pt x="76" y="60"/>
                  </a:lnTo>
                  <a:lnTo>
                    <a:pt x="149" y="23"/>
                  </a:lnTo>
                  <a:lnTo>
                    <a:pt x="257" y="0"/>
                  </a:lnTo>
                  <a:lnTo>
                    <a:pt x="300" y="9"/>
                  </a:lnTo>
                  <a:lnTo>
                    <a:pt x="313" y="51"/>
                  </a:lnTo>
                  <a:lnTo>
                    <a:pt x="294" y="87"/>
                  </a:lnTo>
                  <a:lnTo>
                    <a:pt x="212" y="96"/>
                  </a:lnTo>
                  <a:lnTo>
                    <a:pt x="145" y="122"/>
                  </a:lnTo>
                  <a:lnTo>
                    <a:pt x="94" y="161"/>
                  </a:lnTo>
                  <a:lnTo>
                    <a:pt x="85" y="217"/>
                  </a:lnTo>
                  <a:lnTo>
                    <a:pt x="96" y="257"/>
                  </a:lnTo>
                  <a:lnTo>
                    <a:pt x="122" y="279"/>
                  </a:lnTo>
                  <a:lnTo>
                    <a:pt x="163" y="291"/>
                  </a:lnTo>
                  <a:lnTo>
                    <a:pt x="241" y="280"/>
                  </a:lnTo>
                  <a:lnTo>
                    <a:pt x="339" y="252"/>
                  </a:lnTo>
                  <a:lnTo>
                    <a:pt x="393" y="229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1716" y="1445"/>
              <a:ext cx="577" cy="556"/>
            </a:xfrm>
            <a:custGeom>
              <a:avLst/>
              <a:gdLst>
                <a:gd name="T0" fmla="*/ 1061 w 1154"/>
                <a:gd name="T1" fmla="*/ 0 h 1112"/>
                <a:gd name="T2" fmla="*/ 1131 w 1154"/>
                <a:gd name="T3" fmla="*/ 198 h 1112"/>
                <a:gd name="T4" fmla="*/ 1154 w 1154"/>
                <a:gd name="T5" fmla="*/ 949 h 1112"/>
                <a:gd name="T6" fmla="*/ 1123 w 1154"/>
                <a:gd name="T7" fmla="*/ 1043 h 1112"/>
                <a:gd name="T8" fmla="*/ 1027 w 1154"/>
                <a:gd name="T9" fmla="*/ 1101 h 1112"/>
                <a:gd name="T10" fmla="*/ 9 w 1154"/>
                <a:gd name="T11" fmla="*/ 1112 h 1112"/>
                <a:gd name="T12" fmla="*/ 0 w 1154"/>
                <a:gd name="T13" fmla="*/ 279 h 1112"/>
                <a:gd name="T14" fmla="*/ 40 w 1154"/>
                <a:gd name="T15" fmla="*/ 285 h 1112"/>
                <a:gd name="T16" fmla="*/ 52 w 1154"/>
                <a:gd name="T17" fmla="*/ 1081 h 1112"/>
                <a:gd name="T18" fmla="*/ 1027 w 1154"/>
                <a:gd name="T19" fmla="*/ 1061 h 1112"/>
                <a:gd name="T20" fmla="*/ 1094 w 1154"/>
                <a:gd name="T21" fmla="*/ 1017 h 1112"/>
                <a:gd name="T22" fmla="*/ 1123 w 1154"/>
                <a:gd name="T23" fmla="*/ 934 h 1112"/>
                <a:gd name="T24" fmla="*/ 1094 w 1154"/>
                <a:gd name="T25" fmla="*/ 205 h 1112"/>
                <a:gd name="T26" fmla="*/ 1044 w 1154"/>
                <a:gd name="T27" fmla="*/ 41 h 1112"/>
                <a:gd name="T28" fmla="*/ 1061 w 1154"/>
                <a:gd name="T29" fmla="*/ 0 h 1112"/>
                <a:gd name="T30" fmla="*/ 1061 w 1154"/>
                <a:gd name="T31" fmla="*/ 0 h 1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4"/>
                <a:gd name="T49" fmla="*/ 0 h 1112"/>
                <a:gd name="T50" fmla="*/ 1154 w 1154"/>
                <a:gd name="T51" fmla="*/ 1112 h 11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4" h="1112">
                  <a:moveTo>
                    <a:pt x="1061" y="0"/>
                  </a:moveTo>
                  <a:lnTo>
                    <a:pt x="1131" y="198"/>
                  </a:lnTo>
                  <a:lnTo>
                    <a:pt x="1154" y="949"/>
                  </a:lnTo>
                  <a:lnTo>
                    <a:pt x="1123" y="1043"/>
                  </a:lnTo>
                  <a:lnTo>
                    <a:pt x="1027" y="1101"/>
                  </a:lnTo>
                  <a:lnTo>
                    <a:pt x="9" y="1112"/>
                  </a:lnTo>
                  <a:lnTo>
                    <a:pt x="0" y="279"/>
                  </a:lnTo>
                  <a:lnTo>
                    <a:pt x="40" y="285"/>
                  </a:lnTo>
                  <a:lnTo>
                    <a:pt x="52" y="1081"/>
                  </a:lnTo>
                  <a:lnTo>
                    <a:pt x="1027" y="1061"/>
                  </a:lnTo>
                  <a:lnTo>
                    <a:pt x="1094" y="1017"/>
                  </a:lnTo>
                  <a:lnTo>
                    <a:pt x="1123" y="934"/>
                  </a:lnTo>
                  <a:lnTo>
                    <a:pt x="1094" y="205"/>
                  </a:lnTo>
                  <a:lnTo>
                    <a:pt x="1044" y="4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3002" y="1582"/>
              <a:ext cx="131" cy="201"/>
            </a:xfrm>
            <a:custGeom>
              <a:avLst/>
              <a:gdLst>
                <a:gd name="T0" fmla="*/ 263 w 263"/>
                <a:gd name="T1" fmla="*/ 124 h 403"/>
                <a:gd name="T2" fmla="*/ 181 w 263"/>
                <a:gd name="T3" fmla="*/ 0 h 403"/>
                <a:gd name="T4" fmla="*/ 0 w 263"/>
                <a:gd name="T5" fmla="*/ 166 h 403"/>
                <a:gd name="T6" fmla="*/ 95 w 263"/>
                <a:gd name="T7" fmla="*/ 392 h 403"/>
                <a:gd name="T8" fmla="*/ 211 w 263"/>
                <a:gd name="T9" fmla="*/ 403 h 403"/>
                <a:gd name="T10" fmla="*/ 263 w 263"/>
                <a:gd name="T11" fmla="*/ 124 h 403"/>
                <a:gd name="T12" fmla="*/ 263 w 263"/>
                <a:gd name="T13" fmla="*/ 124 h 4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403"/>
                <a:gd name="T23" fmla="*/ 263 w 263"/>
                <a:gd name="T24" fmla="*/ 403 h 4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403">
                  <a:moveTo>
                    <a:pt x="263" y="124"/>
                  </a:moveTo>
                  <a:lnTo>
                    <a:pt x="181" y="0"/>
                  </a:lnTo>
                  <a:lnTo>
                    <a:pt x="0" y="166"/>
                  </a:lnTo>
                  <a:lnTo>
                    <a:pt x="95" y="392"/>
                  </a:lnTo>
                  <a:lnTo>
                    <a:pt x="211" y="403"/>
                  </a:lnTo>
                  <a:lnTo>
                    <a:pt x="263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>
              <a:off x="3041" y="1616"/>
              <a:ext cx="79" cy="148"/>
            </a:xfrm>
            <a:custGeom>
              <a:avLst/>
              <a:gdLst>
                <a:gd name="T0" fmla="*/ 50 w 158"/>
                <a:gd name="T1" fmla="*/ 285 h 296"/>
                <a:gd name="T2" fmla="*/ 73 w 158"/>
                <a:gd name="T3" fmla="*/ 296 h 296"/>
                <a:gd name="T4" fmla="*/ 98 w 158"/>
                <a:gd name="T5" fmla="*/ 293 h 296"/>
                <a:gd name="T6" fmla="*/ 121 w 158"/>
                <a:gd name="T7" fmla="*/ 276 h 296"/>
                <a:gd name="T8" fmla="*/ 140 w 158"/>
                <a:gd name="T9" fmla="*/ 245 h 296"/>
                <a:gd name="T10" fmla="*/ 152 w 158"/>
                <a:gd name="T11" fmla="*/ 206 h 296"/>
                <a:gd name="T12" fmla="*/ 158 w 158"/>
                <a:gd name="T13" fmla="*/ 161 h 296"/>
                <a:gd name="T14" fmla="*/ 157 w 158"/>
                <a:gd name="T15" fmla="*/ 115 h 296"/>
                <a:gd name="T16" fmla="*/ 147 w 158"/>
                <a:gd name="T17" fmla="*/ 72 h 296"/>
                <a:gd name="T18" fmla="*/ 132 w 158"/>
                <a:gd name="T19" fmla="*/ 36 h 296"/>
                <a:gd name="T20" fmla="*/ 110 w 158"/>
                <a:gd name="T21" fmla="*/ 11 h 296"/>
                <a:gd name="T22" fmla="*/ 85 w 158"/>
                <a:gd name="T23" fmla="*/ 0 h 296"/>
                <a:gd name="T24" fmla="*/ 62 w 158"/>
                <a:gd name="T25" fmla="*/ 5 h 296"/>
                <a:gd name="T26" fmla="*/ 39 w 158"/>
                <a:gd name="T27" fmla="*/ 22 h 296"/>
                <a:gd name="T28" fmla="*/ 20 w 158"/>
                <a:gd name="T29" fmla="*/ 51 h 296"/>
                <a:gd name="T30" fmla="*/ 6 w 158"/>
                <a:gd name="T31" fmla="*/ 92 h 296"/>
                <a:gd name="T32" fmla="*/ 0 w 158"/>
                <a:gd name="T33" fmla="*/ 137 h 296"/>
                <a:gd name="T34" fmla="*/ 3 w 158"/>
                <a:gd name="T35" fmla="*/ 181 h 296"/>
                <a:gd name="T36" fmla="*/ 13 w 158"/>
                <a:gd name="T37" fmla="*/ 225 h 296"/>
                <a:gd name="T38" fmla="*/ 28 w 158"/>
                <a:gd name="T39" fmla="*/ 260 h 296"/>
                <a:gd name="T40" fmla="*/ 50 w 158"/>
                <a:gd name="T41" fmla="*/ 285 h 296"/>
                <a:gd name="T42" fmla="*/ 50 w 158"/>
                <a:gd name="T43" fmla="*/ 285 h 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96"/>
                <a:gd name="T68" fmla="*/ 158 w 158"/>
                <a:gd name="T69" fmla="*/ 296 h 2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96">
                  <a:moveTo>
                    <a:pt x="50" y="285"/>
                  </a:moveTo>
                  <a:lnTo>
                    <a:pt x="73" y="296"/>
                  </a:lnTo>
                  <a:lnTo>
                    <a:pt x="98" y="293"/>
                  </a:lnTo>
                  <a:lnTo>
                    <a:pt x="121" y="276"/>
                  </a:lnTo>
                  <a:lnTo>
                    <a:pt x="140" y="245"/>
                  </a:lnTo>
                  <a:lnTo>
                    <a:pt x="152" y="206"/>
                  </a:lnTo>
                  <a:lnTo>
                    <a:pt x="158" y="161"/>
                  </a:lnTo>
                  <a:lnTo>
                    <a:pt x="157" y="115"/>
                  </a:lnTo>
                  <a:lnTo>
                    <a:pt x="147" y="72"/>
                  </a:lnTo>
                  <a:lnTo>
                    <a:pt x="132" y="36"/>
                  </a:lnTo>
                  <a:lnTo>
                    <a:pt x="110" y="11"/>
                  </a:lnTo>
                  <a:lnTo>
                    <a:pt x="85" y="0"/>
                  </a:lnTo>
                  <a:lnTo>
                    <a:pt x="62" y="5"/>
                  </a:lnTo>
                  <a:lnTo>
                    <a:pt x="39" y="22"/>
                  </a:lnTo>
                  <a:lnTo>
                    <a:pt x="20" y="51"/>
                  </a:lnTo>
                  <a:lnTo>
                    <a:pt x="6" y="92"/>
                  </a:lnTo>
                  <a:lnTo>
                    <a:pt x="0" y="137"/>
                  </a:lnTo>
                  <a:lnTo>
                    <a:pt x="3" y="181"/>
                  </a:lnTo>
                  <a:lnTo>
                    <a:pt x="13" y="225"/>
                  </a:lnTo>
                  <a:lnTo>
                    <a:pt x="28" y="260"/>
                  </a:lnTo>
                  <a:lnTo>
                    <a:pt x="50" y="285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pic>
        <p:nvPicPr>
          <p:cNvPr id="42" name="Picture 42" descr="tn00660_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052" y="3956968"/>
            <a:ext cx="17145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Line 82"/>
          <p:cNvSpPr>
            <a:spLocks noChangeShapeType="1"/>
          </p:cNvSpPr>
          <p:nvPr/>
        </p:nvSpPr>
        <p:spPr bwMode="auto">
          <a:xfrm>
            <a:off x="3058940" y="3801393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4" name="Line 83"/>
          <p:cNvSpPr>
            <a:spLocks noChangeShapeType="1"/>
          </p:cNvSpPr>
          <p:nvPr/>
        </p:nvSpPr>
        <p:spPr bwMode="auto">
          <a:xfrm>
            <a:off x="7700790" y="3839493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1013916" y="4941168"/>
            <a:ext cx="7302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2510334" y="5781129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dirty="0" smtClean="0">
                <a:latin typeface="Bodoni MT" pitchFamily="18" charset="0"/>
              </a:rPr>
              <a:t>T=0 </a:t>
            </a:r>
            <a:r>
              <a:rPr lang="en-US" sz="2000" dirty="0">
                <a:latin typeface="Bodoni MT" pitchFamily="18" charset="0"/>
              </a:rPr>
              <a:t>sec</a:t>
            </a:r>
            <a:endParaRPr lang="en-US" sz="2000" b="0" dirty="0">
              <a:latin typeface="Bodoni MT" pitchFamily="18" charset="0"/>
            </a:endParaRPr>
          </a:p>
        </p:txBody>
      </p:sp>
      <p:sp>
        <p:nvSpPr>
          <p:cNvPr id="47" name="Rectangle 90"/>
          <p:cNvSpPr>
            <a:spLocks noChangeArrowheads="1"/>
          </p:cNvSpPr>
          <p:nvPr/>
        </p:nvSpPr>
        <p:spPr bwMode="auto">
          <a:xfrm>
            <a:off x="7190854" y="5805264"/>
            <a:ext cx="1066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dirty="0" smtClean="0">
                <a:latin typeface="Bodoni MT" pitchFamily="18" charset="0"/>
              </a:rPr>
              <a:t>T=3 </a:t>
            </a:r>
            <a:r>
              <a:rPr lang="en-US" sz="2000" dirty="0">
                <a:latin typeface="Bodoni MT" pitchFamily="18" charset="0"/>
              </a:rPr>
              <a:t>sec</a:t>
            </a:r>
            <a:endParaRPr lang="en-US" sz="2000" b="0" dirty="0">
              <a:latin typeface="Bodoni MT" pitchFamily="18" charset="0"/>
            </a:endParaRPr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4441230" y="623731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400" dirty="0">
                <a:solidFill>
                  <a:srgbClr val="CC3300"/>
                </a:solidFill>
                <a:latin typeface="Bodoni MT" pitchFamily="18" charset="0"/>
              </a:rPr>
              <a:t>h</a:t>
            </a:r>
            <a:r>
              <a:rPr lang="en-US" sz="2400" baseline="-25000" dirty="0">
                <a:solidFill>
                  <a:srgbClr val="CC3300"/>
                </a:solidFill>
                <a:latin typeface="Bodoni MT" pitchFamily="18" charset="0"/>
              </a:rPr>
              <a:t>1-2</a:t>
            </a:r>
            <a:r>
              <a:rPr lang="en-US" sz="2400" dirty="0">
                <a:solidFill>
                  <a:srgbClr val="CC3300"/>
                </a:solidFill>
                <a:latin typeface="Bodoni MT" pitchFamily="18" charset="0"/>
              </a:rPr>
              <a:t>=3sec</a:t>
            </a:r>
            <a:endParaRPr lang="en-US" sz="2400" b="0" baseline="-25000" dirty="0">
              <a:solidFill>
                <a:srgbClr val="CC3300"/>
              </a:solidFill>
              <a:latin typeface="Bodoni MT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636913"/>
            <a:ext cx="3851920" cy="706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13492"/>
            <a:ext cx="3866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Space Headway (d)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98072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The distance between the front of a vehicle and the front of the following vehicle, expressed in meter (m , ft , in).</a:t>
            </a:r>
            <a:endParaRPr lang="ar-IQ" sz="2800" dirty="0" smtClean="0">
              <a:latin typeface="Comic Sans MS" pitchFamily="66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768727"/>
            <a:ext cx="4320480" cy="660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3506887" y="4337769"/>
            <a:ext cx="1582738" cy="912813"/>
            <a:chOff x="864" y="912"/>
            <a:chExt cx="2352" cy="1355"/>
          </a:xfrm>
        </p:grpSpPr>
        <p:sp>
          <p:nvSpPr>
            <p:cNvPr id="8" name="AutoShape 6"/>
            <p:cNvSpPr>
              <a:spLocks noChangeAspect="1" noChangeArrowheads="1" noTextEdit="1"/>
            </p:cNvSpPr>
            <p:nvPr/>
          </p:nvSpPr>
          <p:spPr bwMode="auto">
            <a:xfrm>
              <a:off x="864" y="912"/>
              <a:ext cx="2352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951" y="2088"/>
              <a:ext cx="2115" cy="164"/>
            </a:xfrm>
            <a:custGeom>
              <a:avLst/>
              <a:gdLst>
                <a:gd name="T0" fmla="*/ 20 w 4229"/>
                <a:gd name="T1" fmla="*/ 55 h 327"/>
                <a:gd name="T2" fmla="*/ 147 w 4229"/>
                <a:gd name="T3" fmla="*/ 0 h 327"/>
                <a:gd name="T4" fmla="*/ 3775 w 4229"/>
                <a:gd name="T5" fmla="*/ 55 h 327"/>
                <a:gd name="T6" fmla="*/ 4162 w 4229"/>
                <a:gd name="T7" fmla="*/ 127 h 327"/>
                <a:gd name="T8" fmla="*/ 4229 w 4229"/>
                <a:gd name="T9" fmla="*/ 240 h 327"/>
                <a:gd name="T10" fmla="*/ 4048 w 4229"/>
                <a:gd name="T11" fmla="*/ 327 h 327"/>
                <a:gd name="T12" fmla="*/ 260 w 4229"/>
                <a:gd name="T13" fmla="*/ 274 h 327"/>
                <a:gd name="T14" fmla="*/ 80 w 4229"/>
                <a:gd name="T15" fmla="*/ 222 h 327"/>
                <a:gd name="T16" fmla="*/ 0 w 4229"/>
                <a:gd name="T17" fmla="*/ 141 h 327"/>
                <a:gd name="T18" fmla="*/ 20 w 4229"/>
                <a:gd name="T19" fmla="*/ 55 h 327"/>
                <a:gd name="T20" fmla="*/ 20 w 4229"/>
                <a:gd name="T21" fmla="*/ 55 h 3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29"/>
                <a:gd name="T34" fmla="*/ 0 h 327"/>
                <a:gd name="T35" fmla="*/ 4229 w 4229"/>
                <a:gd name="T36" fmla="*/ 327 h 3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29" h="327">
                  <a:moveTo>
                    <a:pt x="20" y="55"/>
                  </a:moveTo>
                  <a:lnTo>
                    <a:pt x="147" y="0"/>
                  </a:lnTo>
                  <a:lnTo>
                    <a:pt x="3775" y="55"/>
                  </a:lnTo>
                  <a:lnTo>
                    <a:pt x="4162" y="127"/>
                  </a:lnTo>
                  <a:lnTo>
                    <a:pt x="4229" y="240"/>
                  </a:lnTo>
                  <a:lnTo>
                    <a:pt x="4048" y="327"/>
                  </a:lnTo>
                  <a:lnTo>
                    <a:pt x="260" y="274"/>
                  </a:lnTo>
                  <a:lnTo>
                    <a:pt x="80" y="222"/>
                  </a:lnTo>
                  <a:lnTo>
                    <a:pt x="0" y="141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2604" y="1884"/>
              <a:ext cx="315" cy="316"/>
            </a:xfrm>
            <a:custGeom>
              <a:avLst/>
              <a:gdLst>
                <a:gd name="T0" fmla="*/ 404 w 630"/>
                <a:gd name="T1" fmla="*/ 617 h 631"/>
                <a:gd name="T2" fmla="*/ 310 w 630"/>
                <a:gd name="T3" fmla="*/ 631 h 631"/>
                <a:gd name="T4" fmla="*/ 217 w 630"/>
                <a:gd name="T5" fmla="*/ 616 h 631"/>
                <a:gd name="T6" fmla="*/ 133 w 630"/>
                <a:gd name="T7" fmla="*/ 574 h 631"/>
                <a:gd name="T8" fmla="*/ 65 w 630"/>
                <a:gd name="T9" fmla="*/ 508 h 631"/>
                <a:gd name="T10" fmla="*/ 19 w 630"/>
                <a:gd name="T11" fmla="*/ 426 h 631"/>
                <a:gd name="T12" fmla="*/ 0 w 630"/>
                <a:gd name="T13" fmla="*/ 333 h 631"/>
                <a:gd name="T14" fmla="*/ 8 w 630"/>
                <a:gd name="T15" fmla="*/ 240 h 631"/>
                <a:gd name="T16" fmla="*/ 43 w 630"/>
                <a:gd name="T17" fmla="*/ 152 h 631"/>
                <a:gd name="T18" fmla="*/ 104 w 630"/>
                <a:gd name="T19" fmla="*/ 79 h 631"/>
                <a:gd name="T20" fmla="*/ 181 w 630"/>
                <a:gd name="T21" fmla="*/ 28 h 631"/>
                <a:gd name="T22" fmla="*/ 272 w 630"/>
                <a:gd name="T23" fmla="*/ 0 h 631"/>
                <a:gd name="T24" fmla="*/ 367 w 630"/>
                <a:gd name="T25" fmla="*/ 1 h 631"/>
                <a:gd name="T26" fmla="*/ 457 w 630"/>
                <a:gd name="T27" fmla="*/ 31 h 631"/>
                <a:gd name="T28" fmla="*/ 534 w 630"/>
                <a:gd name="T29" fmla="*/ 87 h 631"/>
                <a:gd name="T30" fmla="*/ 591 w 630"/>
                <a:gd name="T31" fmla="*/ 161 h 631"/>
                <a:gd name="T32" fmla="*/ 625 w 630"/>
                <a:gd name="T33" fmla="*/ 249 h 631"/>
                <a:gd name="T34" fmla="*/ 630 w 630"/>
                <a:gd name="T35" fmla="*/ 343 h 631"/>
                <a:gd name="T36" fmla="*/ 608 w 630"/>
                <a:gd name="T37" fmla="*/ 435 h 631"/>
                <a:gd name="T38" fmla="*/ 559 w 630"/>
                <a:gd name="T39" fmla="*/ 515 h 631"/>
                <a:gd name="T40" fmla="*/ 489 w 630"/>
                <a:gd name="T41" fmla="*/ 579 h 631"/>
                <a:gd name="T42" fmla="*/ 404 w 630"/>
                <a:gd name="T43" fmla="*/ 617 h 631"/>
                <a:gd name="T44" fmla="*/ 404 w 630"/>
                <a:gd name="T45" fmla="*/ 617 h 6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1"/>
                <a:gd name="T71" fmla="*/ 630 w 630"/>
                <a:gd name="T72" fmla="*/ 631 h 6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1">
                  <a:moveTo>
                    <a:pt x="404" y="617"/>
                  </a:moveTo>
                  <a:lnTo>
                    <a:pt x="310" y="631"/>
                  </a:lnTo>
                  <a:lnTo>
                    <a:pt x="217" y="616"/>
                  </a:lnTo>
                  <a:lnTo>
                    <a:pt x="133" y="574"/>
                  </a:lnTo>
                  <a:lnTo>
                    <a:pt x="65" y="508"/>
                  </a:lnTo>
                  <a:lnTo>
                    <a:pt x="19" y="426"/>
                  </a:lnTo>
                  <a:lnTo>
                    <a:pt x="0" y="333"/>
                  </a:lnTo>
                  <a:lnTo>
                    <a:pt x="8" y="240"/>
                  </a:lnTo>
                  <a:lnTo>
                    <a:pt x="43" y="152"/>
                  </a:lnTo>
                  <a:lnTo>
                    <a:pt x="104" y="79"/>
                  </a:lnTo>
                  <a:lnTo>
                    <a:pt x="181" y="28"/>
                  </a:lnTo>
                  <a:lnTo>
                    <a:pt x="272" y="0"/>
                  </a:lnTo>
                  <a:lnTo>
                    <a:pt x="367" y="1"/>
                  </a:lnTo>
                  <a:lnTo>
                    <a:pt x="457" y="31"/>
                  </a:lnTo>
                  <a:lnTo>
                    <a:pt x="534" y="87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3"/>
                  </a:lnTo>
                  <a:lnTo>
                    <a:pt x="608" y="435"/>
                  </a:lnTo>
                  <a:lnTo>
                    <a:pt x="559" y="515"/>
                  </a:lnTo>
                  <a:lnTo>
                    <a:pt x="489" y="579"/>
                  </a:lnTo>
                  <a:lnTo>
                    <a:pt x="404" y="6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1105" y="1887"/>
              <a:ext cx="315" cy="316"/>
            </a:xfrm>
            <a:custGeom>
              <a:avLst/>
              <a:gdLst>
                <a:gd name="T0" fmla="*/ 404 w 630"/>
                <a:gd name="T1" fmla="*/ 619 h 632"/>
                <a:gd name="T2" fmla="*/ 309 w 630"/>
                <a:gd name="T3" fmla="*/ 632 h 632"/>
                <a:gd name="T4" fmla="*/ 216 w 630"/>
                <a:gd name="T5" fmla="*/ 616 h 632"/>
                <a:gd name="T6" fmla="*/ 133 w 630"/>
                <a:gd name="T7" fmla="*/ 573 h 632"/>
                <a:gd name="T8" fmla="*/ 65 w 630"/>
                <a:gd name="T9" fmla="*/ 508 h 632"/>
                <a:gd name="T10" fmla="*/ 18 w 630"/>
                <a:gd name="T11" fmla="*/ 426 h 632"/>
                <a:gd name="T12" fmla="*/ 0 w 630"/>
                <a:gd name="T13" fmla="*/ 333 h 632"/>
                <a:gd name="T14" fmla="*/ 8 w 630"/>
                <a:gd name="T15" fmla="*/ 238 h 632"/>
                <a:gd name="T16" fmla="*/ 43 w 630"/>
                <a:gd name="T17" fmla="*/ 152 h 632"/>
                <a:gd name="T18" fmla="*/ 103 w 630"/>
                <a:gd name="T19" fmla="*/ 79 h 632"/>
                <a:gd name="T20" fmla="*/ 182 w 630"/>
                <a:gd name="T21" fmla="*/ 26 h 632"/>
                <a:gd name="T22" fmla="*/ 272 w 630"/>
                <a:gd name="T23" fmla="*/ 0 h 632"/>
                <a:gd name="T24" fmla="*/ 367 w 630"/>
                <a:gd name="T25" fmla="*/ 2 h 632"/>
                <a:gd name="T26" fmla="*/ 456 w 630"/>
                <a:gd name="T27" fmla="*/ 31 h 632"/>
                <a:gd name="T28" fmla="*/ 534 w 630"/>
                <a:gd name="T29" fmla="*/ 85 h 632"/>
                <a:gd name="T30" fmla="*/ 591 w 630"/>
                <a:gd name="T31" fmla="*/ 161 h 632"/>
                <a:gd name="T32" fmla="*/ 625 w 630"/>
                <a:gd name="T33" fmla="*/ 249 h 632"/>
                <a:gd name="T34" fmla="*/ 630 w 630"/>
                <a:gd name="T35" fmla="*/ 342 h 632"/>
                <a:gd name="T36" fmla="*/ 608 w 630"/>
                <a:gd name="T37" fmla="*/ 435 h 632"/>
                <a:gd name="T38" fmla="*/ 558 w 630"/>
                <a:gd name="T39" fmla="*/ 515 h 632"/>
                <a:gd name="T40" fmla="*/ 489 w 630"/>
                <a:gd name="T41" fmla="*/ 579 h 632"/>
                <a:gd name="T42" fmla="*/ 404 w 630"/>
                <a:gd name="T43" fmla="*/ 619 h 632"/>
                <a:gd name="T44" fmla="*/ 404 w 630"/>
                <a:gd name="T45" fmla="*/ 619 h 6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2"/>
                <a:gd name="T71" fmla="*/ 630 w 630"/>
                <a:gd name="T72" fmla="*/ 632 h 6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2">
                  <a:moveTo>
                    <a:pt x="404" y="619"/>
                  </a:moveTo>
                  <a:lnTo>
                    <a:pt x="309" y="632"/>
                  </a:lnTo>
                  <a:lnTo>
                    <a:pt x="216" y="616"/>
                  </a:lnTo>
                  <a:lnTo>
                    <a:pt x="133" y="573"/>
                  </a:lnTo>
                  <a:lnTo>
                    <a:pt x="65" y="508"/>
                  </a:lnTo>
                  <a:lnTo>
                    <a:pt x="18" y="426"/>
                  </a:lnTo>
                  <a:lnTo>
                    <a:pt x="0" y="333"/>
                  </a:lnTo>
                  <a:lnTo>
                    <a:pt x="8" y="238"/>
                  </a:lnTo>
                  <a:lnTo>
                    <a:pt x="43" y="152"/>
                  </a:lnTo>
                  <a:lnTo>
                    <a:pt x="103" y="79"/>
                  </a:lnTo>
                  <a:lnTo>
                    <a:pt x="182" y="26"/>
                  </a:lnTo>
                  <a:lnTo>
                    <a:pt x="272" y="0"/>
                  </a:lnTo>
                  <a:lnTo>
                    <a:pt x="367" y="2"/>
                  </a:lnTo>
                  <a:lnTo>
                    <a:pt x="456" y="31"/>
                  </a:lnTo>
                  <a:lnTo>
                    <a:pt x="534" y="85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2"/>
                  </a:lnTo>
                  <a:lnTo>
                    <a:pt x="608" y="435"/>
                  </a:lnTo>
                  <a:lnTo>
                    <a:pt x="558" y="515"/>
                  </a:lnTo>
                  <a:lnTo>
                    <a:pt x="489" y="579"/>
                  </a:lnTo>
                  <a:lnTo>
                    <a:pt x="404" y="6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1843" y="1388"/>
              <a:ext cx="169" cy="215"/>
            </a:xfrm>
            <a:custGeom>
              <a:avLst/>
              <a:gdLst>
                <a:gd name="T0" fmla="*/ 278 w 337"/>
                <a:gd name="T1" fmla="*/ 34 h 430"/>
                <a:gd name="T2" fmla="*/ 294 w 337"/>
                <a:gd name="T3" fmla="*/ 83 h 430"/>
                <a:gd name="T4" fmla="*/ 337 w 337"/>
                <a:gd name="T5" fmla="*/ 376 h 430"/>
                <a:gd name="T6" fmla="*/ 152 w 337"/>
                <a:gd name="T7" fmla="*/ 430 h 430"/>
                <a:gd name="T8" fmla="*/ 0 w 337"/>
                <a:gd name="T9" fmla="*/ 398 h 430"/>
                <a:gd name="T10" fmla="*/ 127 w 337"/>
                <a:gd name="T11" fmla="*/ 0 h 430"/>
                <a:gd name="T12" fmla="*/ 278 w 337"/>
                <a:gd name="T13" fmla="*/ 34 h 430"/>
                <a:gd name="T14" fmla="*/ 278 w 337"/>
                <a:gd name="T15" fmla="*/ 34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430"/>
                <a:gd name="T26" fmla="*/ 337 w 337"/>
                <a:gd name="T27" fmla="*/ 430 h 4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430">
                  <a:moveTo>
                    <a:pt x="278" y="34"/>
                  </a:moveTo>
                  <a:lnTo>
                    <a:pt x="294" y="83"/>
                  </a:lnTo>
                  <a:lnTo>
                    <a:pt x="337" y="376"/>
                  </a:lnTo>
                  <a:lnTo>
                    <a:pt x="152" y="430"/>
                  </a:lnTo>
                  <a:lnTo>
                    <a:pt x="0" y="398"/>
                  </a:lnTo>
                  <a:lnTo>
                    <a:pt x="127" y="0"/>
                  </a:lnTo>
                  <a:lnTo>
                    <a:pt x="278" y="34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864" y="1355"/>
              <a:ext cx="2337" cy="707"/>
            </a:xfrm>
            <a:custGeom>
              <a:avLst/>
              <a:gdLst>
                <a:gd name="T0" fmla="*/ 4563 w 4673"/>
                <a:gd name="T1" fmla="*/ 1210 h 1413"/>
                <a:gd name="T2" fmla="*/ 4542 w 4673"/>
                <a:gd name="T3" fmla="*/ 908 h 1413"/>
                <a:gd name="T4" fmla="*/ 4571 w 4673"/>
                <a:gd name="T5" fmla="*/ 614 h 1413"/>
                <a:gd name="T6" fmla="*/ 4673 w 4673"/>
                <a:gd name="T7" fmla="*/ 404 h 1413"/>
                <a:gd name="T8" fmla="*/ 4464 w 4673"/>
                <a:gd name="T9" fmla="*/ 153 h 1413"/>
                <a:gd name="T10" fmla="*/ 4311 w 4673"/>
                <a:gd name="T11" fmla="*/ 419 h 1413"/>
                <a:gd name="T12" fmla="*/ 4118 w 4673"/>
                <a:gd name="T13" fmla="*/ 113 h 1413"/>
                <a:gd name="T14" fmla="*/ 3964 w 4673"/>
                <a:gd name="T15" fmla="*/ 379 h 1413"/>
                <a:gd name="T16" fmla="*/ 3738 w 4673"/>
                <a:gd name="T17" fmla="*/ 65 h 1413"/>
                <a:gd name="T18" fmla="*/ 3585 w 4673"/>
                <a:gd name="T19" fmla="*/ 347 h 1413"/>
                <a:gd name="T20" fmla="*/ 3359 w 4673"/>
                <a:gd name="T21" fmla="*/ 0 h 1413"/>
                <a:gd name="T22" fmla="*/ 3206 w 4673"/>
                <a:gd name="T23" fmla="*/ 314 h 1413"/>
                <a:gd name="T24" fmla="*/ 2739 w 4673"/>
                <a:gd name="T25" fmla="*/ 178 h 1413"/>
                <a:gd name="T26" fmla="*/ 2556 w 4673"/>
                <a:gd name="T27" fmla="*/ 368 h 1413"/>
                <a:gd name="T28" fmla="*/ 2152 w 4673"/>
                <a:gd name="T29" fmla="*/ 456 h 1413"/>
                <a:gd name="T30" fmla="*/ 876 w 4673"/>
                <a:gd name="T31" fmla="*/ 404 h 1413"/>
                <a:gd name="T32" fmla="*/ 788 w 4673"/>
                <a:gd name="T33" fmla="*/ 178 h 1413"/>
                <a:gd name="T34" fmla="*/ 432 w 4673"/>
                <a:gd name="T35" fmla="*/ 283 h 1413"/>
                <a:gd name="T36" fmla="*/ 110 w 4673"/>
                <a:gd name="T37" fmla="*/ 540 h 1413"/>
                <a:gd name="T38" fmla="*/ 0 w 4673"/>
                <a:gd name="T39" fmla="*/ 863 h 1413"/>
                <a:gd name="T40" fmla="*/ 54 w 4673"/>
                <a:gd name="T41" fmla="*/ 1187 h 1413"/>
                <a:gd name="T42" fmla="*/ 319 w 4673"/>
                <a:gd name="T43" fmla="*/ 1323 h 1413"/>
                <a:gd name="T44" fmla="*/ 368 w 4673"/>
                <a:gd name="T45" fmla="*/ 1147 h 1413"/>
                <a:gd name="T46" fmla="*/ 497 w 4673"/>
                <a:gd name="T47" fmla="*/ 993 h 1413"/>
                <a:gd name="T48" fmla="*/ 668 w 4673"/>
                <a:gd name="T49" fmla="*/ 921 h 1413"/>
                <a:gd name="T50" fmla="*/ 854 w 4673"/>
                <a:gd name="T51" fmla="*/ 905 h 1413"/>
                <a:gd name="T52" fmla="*/ 1038 w 4673"/>
                <a:gd name="T53" fmla="*/ 967 h 1413"/>
                <a:gd name="T54" fmla="*/ 1168 w 4673"/>
                <a:gd name="T55" fmla="*/ 1069 h 1413"/>
                <a:gd name="T56" fmla="*/ 1255 w 4673"/>
                <a:gd name="T57" fmla="*/ 1235 h 1413"/>
                <a:gd name="T58" fmla="*/ 1278 w 4673"/>
                <a:gd name="T59" fmla="*/ 1413 h 1413"/>
                <a:gd name="T60" fmla="*/ 3359 w 4673"/>
                <a:gd name="T61" fmla="*/ 1413 h 1413"/>
                <a:gd name="T62" fmla="*/ 3406 w 4673"/>
                <a:gd name="T63" fmla="*/ 1215 h 1413"/>
                <a:gd name="T64" fmla="*/ 3519 w 4673"/>
                <a:gd name="T65" fmla="*/ 1035 h 1413"/>
                <a:gd name="T66" fmla="*/ 3732 w 4673"/>
                <a:gd name="T67" fmla="*/ 944 h 1413"/>
                <a:gd name="T68" fmla="*/ 3984 w 4673"/>
                <a:gd name="T69" fmla="*/ 981 h 1413"/>
                <a:gd name="T70" fmla="*/ 4169 w 4673"/>
                <a:gd name="T71" fmla="*/ 1113 h 1413"/>
                <a:gd name="T72" fmla="*/ 4257 w 4673"/>
                <a:gd name="T73" fmla="*/ 1334 h 1413"/>
                <a:gd name="T74" fmla="*/ 4563 w 4673"/>
                <a:gd name="T75" fmla="*/ 1210 h 1413"/>
                <a:gd name="T76" fmla="*/ 4563 w 4673"/>
                <a:gd name="T77" fmla="*/ 1210 h 1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73"/>
                <a:gd name="T118" fmla="*/ 0 h 1413"/>
                <a:gd name="T119" fmla="*/ 4673 w 4673"/>
                <a:gd name="T120" fmla="*/ 1413 h 14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73" h="1413">
                  <a:moveTo>
                    <a:pt x="4563" y="1210"/>
                  </a:moveTo>
                  <a:lnTo>
                    <a:pt x="4542" y="908"/>
                  </a:lnTo>
                  <a:lnTo>
                    <a:pt x="4571" y="614"/>
                  </a:lnTo>
                  <a:lnTo>
                    <a:pt x="4673" y="404"/>
                  </a:lnTo>
                  <a:lnTo>
                    <a:pt x="4464" y="153"/>
                  </a:lnTo>
                  <a:lnTo>
                    <a:pt x="4311" y="419"/>
                  </a:lnTo>
                  <a:lnTo>
                    <a:pt x="4118" y="113"/>
                  </a:lnTo>
                  <a:lnTo>
                    <a:pt x="3964" y="379"/>
                  </a:lnTo>
                  <a:lnTo>
                    <a:pt x="3738" y="65"/>
                  </a:lnTo>
                  <a:lnTo>
                    <a:pt x="3585" y="347"/>
                  </a:lnTo>
                  <a:lnTo>
                    <a:pt x="3359" y="0"/>
                  </a:lnTo>
                  <a:lnTo>
                    <a:pt x="3206" y="314"/>
                  </a:lnTo>
                  <a:lnTo>
                    <a:pt x="2739" y="178"/>
                  </a:lnTo>
                  <a:lnTo>
                    <a:pt x="2556" y="368"/>
                  </a:lnTo>
                  <a:lnTo>
                    <a:pt x="2152" y="456"/>
                  </a:lnTo>
                  <a:lnTo>
                    <a:pt x="876" y="404"/>
                  </a:lnTo>
                  <a:lnTo>
                    <a:pt x="788" y="178"/>
                  </a:lnTo>
                  <a:lnTo>
                    <a:pt x="432" y="283"/>
                  </a:lnTo>
                  <a:lnTo>
                    <a:pt x="110" y="540"/>
                  </a:lnTo>
                  <a:lnTo>
                    <a:pt x="0" y="863"/>
                  </a:lnTo>
                  <a:lnTo>
                    <a:pt x="54" y="1187"/>
                  </a:lnTo>
                  <a:lnTo>
                    <a:pt x="319" y="1323"/>
                  </a:lnTo>
                  <a:lnTo>
                    <a:pt x="368" y="1147"/>
                  </a:lnTo>
                  <a:lnTo>
                    <a:pt x="497" y="993"/>
                  </a:lnTo>
                  <a:lnTo>
                    <a:pt x="668" y="921"/>
                  </a:lnTo>
                  <a:lnTo>
                    <a:pt x="854" y="905"/>
                  </a:lnTo>
                  <a:lnTo>
                    <a:pt x="1038" y="967"/>
                  </a:lnTo>
                  <a:lnTo>
                    <a:pt x="1168" y="1069"/>
                  </a:lnTo>
                  <a:lnTo>
                    <a:pt x="1255" y="1235"/>
                  </a:lnTo>
                  <a:lnTo>
                    <a:pt x="1278" y="1413"/>
                  </a:lnTo>
                  <a:lnTo>
                    <a:pt x="3359" y="1413"/>
                  </a:lnTo>
                  <a:lnTo>
                    <a:pt x="3406" y="1215"/>
                  </a:lnTo>
                  <a:lnTo>
                    <a:pt x="3519" y="1035"/>
                  </a:lnTo>
                  <a:lnTo>
                    <a:pt x="3732" y="944"/>
                  </a:lnTo>
                  <a:lnTo>
                    <a:pt x="3984" y="981"/>
                  </a:lnTo>
                  <a:lnTo>
                    <a:pt x="4169" y="1113"/>
                  </a:lnTo>
                  <a:lnTo>
                    <a:pt x="4257" y="1334"/>
                  </a:lnTo>
                  <a:lnTo>
                    <a:pt x="4563" y="12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2580" y="1861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3 h 725"/>
                <a:gd name="T12" fmla="*/ 23 w 720"/>
                <a:gd name="T13" fmla="*/ 230 h 725"/>
                <a:gd name="T14" fmla="*/ 65 w 720"/>
                <a:gd name="T15" fmla="*/ 152 h 725"/>
                <a:gd name="T16" fmla="*/ 124 w 720"/>
                <a:gd name="T17" fmla="*/ 89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0 w 720"/>
                <a:gd name="T25" fmla="*/ 13 h 725"/>
                <a:gd name="T26" fmla="*/ 532 w 720"/>
                <a:gd name="T27" fmla="*/ 45 h 725"/>
                <a:gd name="T28" fmla="*/ 604 w 720"/>
                <a:gd name="T29" fmla="*/ 95 h 725"/>
                <a:gd name="T30" fmla="*/ 659 w 720"/>
                <a:gd name="T31" fmla="*/ 161 h 725"/>
                <a:gd name="T32" fmla="*/ 699 w 720"/>
                <a:gd name="T33" fmla="*/ 239 h 725"/>
                <a:gd name="T34" fmla="*/ 720 w 720"/>
                <a:gd name="T35" fmla="*/ 324 h 725"/>
                <a:gd name="T36" fmla="*/ 718 w 720"/>
                <a:gd name="T37" fmla="*/ 412 h 725"/>
                <a:gd name="T38" fmla="*/ 695 w 720"/>
                <a:gd name="T39" fmla="*/ 496 h 725"/>
                <a:gd name="T40" fmla="*/ 655 w 720"/>
                <a:gd name="T41" fmla="*/ 573 h 725"/>
                <a:gd name="T42" fmla="*/ 596 w 720"/>
                <a:gd name="T43" fmla="*/ 637 h 725"/>
                <a:gd name="T44" fmla="*/ 523 w 720"/>
                <a:gd name="T45" fmla="*/ 686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7 w 720"/>
                <a:gd name="T53" fmla="*/ 681 h 725"/>
                <a:gd name="T54" fmla="*/ 268 w 720"/>
                <a:gd name="T55" fmla="*/ 623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8 w 720"/>
                <a:gd name="T63" fmla="*/ 578 h 725"/>
                <a:gd name="T64" fmla="*/ 574 w 720"/>
                <a:gd name="T65" fmla="*/ 531 h 725"/>
                <a:gd name="T66" fmla="*/ 608 w 720"/>
                <a:gd name="T67" fmla="*/ 474 h 725"/>
                <a:gd name="T68" fmla="*/ 628 w 720"/>
                <a:gd name="T69" fmla="*/ 412 h 725"/>
                <a:gd name="T70" fmla="*/ 631 w 720"/>
                <a:gd name="T71" fmla="*/ 346 h 725"/>
                <a:gd name="T72" fmla="*/ 621 w 720"/>
                <a:gd name="T73" fmla="*/ 281 h 725"/>
                <a:gd name="T74" fmla="*/ 593 w 720"/>
                <a:gd name="T75" fmla="*/ 222 h 725"/>
                <a:gd name="T76" fmla="*/ 552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0 w 720"/>
                <a:gd name="T85" fmla="*/ 95 h 725"/>
                <a:gd name="T86" fmla="*/ 248 w 720"/>
                <a:gd name="T87" fmla="*/ 113 h 725"/>
                <a:gd name="T88" fmla="*/ 190 w 720"/>
                <a:gd name="T89" fmla="*/ 147 h 725"/>
                <a:gd name="T90" fmla="*/ 144 w 720"/>
                <a:gd name="T91" fmla="*/ 194 h 725"/>
                <a:gd name="T92" fmla="*/ 111 w 720"/>
                <a:gd name="T93" fmla="*/ 251 h 725"/>
                <a:gd name="T94" fmla="*/ 91 w 720"/>
                <a:gd name="T95" fmla="*/ 313 h 725"/>
                <a:gd name="T96" fmla="*/ 87 w 720"/>
                <a:gd name="T97" fmla="*/ 380 h 725"/>
                <a:gd name="T98" fmla="*/ 99 w 720"/>
                <a:gd name="T99" fmla="*/ 445 h 725"/>
                <a:gd name="T100" fmla="*/ 127 w 720"/>
                <a:gd name="T101" fmla="*/ 503 h 725"/>
                <a:gd name="T102" fmla="*/ 167 w 720"/>
                <a:gd name="T103" fmla="*/ 556 h 725"/>
                <a:gd name="T104" fmla="*/ 228 w 720"/>
                <a:gd name="T105" fmla="*/ 603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3"/>
                  </a:lnTo>
                  <a:lnTo>
                    <a:pt x="23" y="230"/>
                  </a:lnTo>
                  <a:lnTo>
                    <a:pt x="65" y="152"/>
                  </a:lnTo>
                  <a:lnTo>
                    <a:pt x="124" y="89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0" y="13"/>
                  </a:lnTo>
                  <a:lnTo>
                    <a:pt x="532" y="45"/>
                  </a:lnTo>
                  <a:lnTo>
                    <a:pt x="604" y="95"/>
                  </a:lnTo>
                  <a:lnTo>
                    <a:pt x="659" y="161"/>
                  </a:lnTo>
                  <a:lnTo>
                    <a:pt x="699" y="239"/>
                  </a:lnTo>
                  <a:lnTo>
                    <a:pt x="720" y="324"/>
                  </a:lnTo>
                  <a:lnTo>
                    <a:pt x="718" y="412"/>
                  </a:lnTo>
                  <a:lnTo>
                    <a:pt x="695" y="496"/>
                  </a:lnTo>
                  <a:lnTo>
                    <a:pt x="655" y="573"/>
                  </a:lnTo>
                  <a:lnTo>
                    <a:pt x="596" y="637"/>
                  </a:lnTo>
                  <a:lnTo>
                    <a:pt x="523" y="686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7" y="681"/>
                  </a:lnTo>
                  <a:lnTo>
                    <a:pt x="268" y="623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8" y="578"/>
                  </a:lnTo>
                  <a:lnTo>
                    <a:pt x="574" y="531"/>
                  </a:lnTo>
                  <a:lnTo>
                    <a:pt x="608" y="474"/>
                  </a:lnTo>
                  <a:lnTo>
                    <a:pt x="628" y="412"/>
                  </a:lnTo>
                  <a:lnTo>
                    <a:pt x="631" y="346"/>
                  </a:lnTo>
                  <a:lnTo>
                    <a:pt x="621" y="281"/>
                  </a:lnTo>
                  <a:lnTo>
                    <a:pt x="593" y="222"/>
                  </a:lnTo>
                  <a:lnTo>
                    <a:pt x="552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0" y="95"/>
                  </a:lnTo>
                  <a:lnTo>
                    <a:pt x="248" y="113"/>
                  </a:lnTo>
                  <a:lnTo>
                    <a:pt x="190" y="147"/>
                  </a:lnTo>
                  <a:lnTo>
                    <a:pt x="144" y="194"/>
                  </a:lnTo>
                  <a:lnTo>
                    <a:pt x="111" y="251"/>
                  </a:lnTo>
                  <a:lnTo>
                    <a:pt x="91" y="313"/>
                  </a:lnTo>
                  <a:lnTo>
                    <a:pt x="87" y="380"/>
                  </a:lnTo>
                  <a:lnTo>
                    <a:pt x="99" y="445"/>
                  </a:lnTo>
                  <a:lnTo>
                    <a:pt x="127" y="503"/>
                  </a:lnTo>
                  <a:lnTo>
                    <a:pt x="167" y="556"/>
                  </a:lnTo>
                  <a:lnTo>
                    <a:pt x="228" y="603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2656" y="2158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2666" y="1948"/>
              <a:ext cx="187" cy="187"/>
            </a:xfrm>
            <a:custGeom>
              <a:avLst/>
              <a:gdLst>
                <a:gd name="T0" fmla="*/ 156 w 374"/>
                <a:gd name="T1" fmla="*/ 372 h 375"/>
                <a:gd name="T2" fmla="*/ 203 w 374"/>
                <a:gd name="T3" fmla="*/ 375 h 375"/>
                <a:gd name="T4" fmla="*/ 246 w 374"/>
                <a:gd name="T5" fmla="*/ 366 h 375"/>
                <a:gd name="T6" fmla="*/ 288 w 374"/>
                <a:gd name="T7" fmla="*/ 347 h 375"/>
                <a:gd name="T8" fmla="*/ 322 w 374"/>
                <a:gd name="T9" fmla="*/ 319 h 375"/>
                <a:gd name="T10" fmla="*/ 350 w 374"/>
                <a:gd name="T11" fmla="*/ 282 h 375"/>
                <a:gd name="T12" fmla="*/ 368 w 374"/>
                <a:gd name="T13" fmla="*/ 240 h 375"/>
                <a:gd name="T14" fmla="*/ 374 w 374"/>
                <a:gd name="T15" fmla="*/ 195 h 375"/>
                <a:gd name="T16" fmla="*/ 371 w 374"/>
                <a:gd name="T17" fmla="*/ 150 h 375"/>
                <a:gd name="T18" fmla="*/ 357 w 374"/>
                <a:gd name="T19" fmla="*/ 107 h 375"/>
                <a:gd name="T20" fmla="*/ 334 w 374"/>
                <a:gd name="T21" fmla="*/ 70 h 375"/>
                <a:gd name="T22" fmla="*/ 302 w 374"/>
                <a:gd name="T23" fmla="*/ 39 h 375"/>
                <a:gd name="T24" fmla="*/ 261 w 374"/>
                <a:gd name="T25" fmla="*/ 16 h 375"/>
                <a:gd name="T26" fmla="*/ 218 w 374"/>
                <a:gd name="T27" fmla="*/ 3 h 375"/>
                <a:gd name="T28" fmla="*/ 173 w 374"/>
                <a:gd name="T29" fmla="*/ 0 h 375"/>
                <a:gd name="T30" fmla="*/ 130 w 374"/>
                <a:gd name="T31" fmla="*/ 10 h 375"/>
                <a:gd name="T32" fmla="*/ 88 w 374"/>
                <a:gd name="T33" fmla="*/ 28 h 375"/>
                <a:gd name="T34" fmla="*/ 52 w 374"/>
                <a:gd name="T35" fmla="*/ 56 h 375"/>
                <a:gd name="T36" fmla="*/ 26 w 374"/>
                <a:gd name="T37" fmla="*/ 93 h 375"/>
                <a:gd name="T38" fmla="*/ 8 w 374"/>
                <a:gd name="T39" fmla="*/ 135 h 375"/>
                <a:gd name="T40" fmla="*/ 0 w 374"/>
                <a:gd name="T41" fmla="*/ 180 h 375"/>
                <a:gd name="T42" fmla="*/ 4 w 374"/>
                <a:gd name="T43" fmla="*/ 225 h 375"/>
                <a:gd name="T44" fmla="*/ 18 w 374"/>
                <a:gd name="T45" fmla="*/ 268 h 375"/>
                <a:gd name="T46" fmla="*/ 42 w 374"/>
                <a:gd name="T47" fmla="*/ 305 h 375"/>
                <a:gd name="T48" fmla="*/ 74 w 374"/>
                <a:gd name="T49" fmla="*/ 336 h 375"/>
                <a:gd name="T50" fmla="*/ 113 w 374"/>
                <a:gd name="T51" fmla="*/ 359 h 375"/>
                <a:gd name="T52" fmla="*/ 156 w 374"/>
                <a:gd name="T53" fmla="*/ 372 h 375"/>
                <a:gd name="T54" fmla="*/ 156 w 374"/>
                <a:gd name="T55" fmla="*/ 372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4"/>
                <a:gd name="T85" fmla="*/ 0 h 375"/>
                <a:gd name="T86" fmla="*/ 374 w 374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4" h="375">
                  <a:moveTo>
                    <a:pt x="156" y="372"/>
                  </a:moveTo>
                  <a:lnTo>
                    <a:pt x="203" y="375"/>
                  </a:lnTo>
                  <a:lnTo>
                    <a:pt x="246" y="366"/>
                  </a:lnTo>
                  <a:lnTo>
                    <a:pt x="288" y="347"/>
                  </a:lnTo>
                  <a:lnTo>
                    <a:pt x="322" y="319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4" y="195"/>
                  </a:lnTo>
                  <a:lnTo>
                    <a:pt x="371" y="150"/>
                  </a:lnTo>
                  <a:lnTo>
                    <a:pt x="357" y="107"/>
                  </a:lnTo>
                  <a:lnTo>
                    <a:pt x="334" y="70"/>
                  </a:lnTo>
                  <a:lnTo>
                    <a:pt x="302" y="39"/>
                  </a:lnTo>
                  <a:lnTo>
                    <a:pt x="261" y="16"/>
                  </a:lnTo>
                  <a:lnTo>
                    <a:pt x="218" y="3"/>
                  </a:lnTo>
                  <a:lnTo>
                    <a:pt x="173" y="0"/>
                  </a:lnTo>
                  <a:lnTo>
                    <a:pt x="130" y="10"/>
                  </a:lnTo>
                  <a:lnTo>
                    <a:pt x="88" y="28"/>
                  </a:lnTo>
                  <a:lnTo>
                    <a:pt x="52" y="56"/>
                  </a:lnTo>
                  <a:lnTo>
                    <a:pt x="26" y="93"/>
                  </a:lnTo>
                  <a:lnTo>
                    <a:pt x="8" y="135"/>
                  </a:lnTo>
                  <a:lnTo>
                    <a:pt x="0" y="180"/>
                  </a:lnTo>
                  <a:lnTo>
                    <a:pt x="4" y="225"/>
                  </a:lnTo>
                  <a:lnTo>
                    <a:pt x="18" y="268"/>
                  </a:lnTo>
                  <a:lnTo>
                    <a:pt x="42" y="305"/>
                  </a:lnTo>
                  <a:lnTo>
                    <a:pt x="74" y="336"/>
                  </a:lnTo>
                  <a:lnTo>
                    <a:pt x="113" y="359"/>
                  </a:lnTo>
                  <a:lnTo>
                    <a:pt x="156" y="37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1086" y="1866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4 h 725"/>
                <a:gd name="T12" fmla="*/ 23 w 720"/>
                <a:gd name="T13" fmla="*/ 229 h 725"/>
                <a:gd name="T14" fmla="*/ 65 w 720"/>
                <a:gd name="T15" fmla="*/ 154 h 725"/>
                <a:gd name="T16" fmla="*/ 124 w 720"/>
                <a:gd name="T17" fmla="*/ 87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2 w 720"/>
                <a:gd name="T25" fmla="*/ 13 h 725"/>
                <a:gd name="T26" fmla="*/ 532 w 720"/>
                <a:gd name="T27" fmla="*/ 44 h 725"/>
                <a:gd name="T28" fmla="*/ 604 w 720"/>
                <a:gd name="T29" fmla="*/ 95 h 725"/>
                <a:gd name="T30" fmla="*/ 661 w 720"/>
                <a:gd name="T31" fmla="*/ 161 h 725"/>
                <a:gd name="T32" fmla="*/ 700 w 720"/>
                <a:gd name="T33" fmla="*/ 239 h 725"/>
                <a:gd name="T34" fmla="*/ 720 w 720"/>
                <a:gd name="T35" fmla="*/ 324 h 725"/>
                <a:gd name="T36" fmla="*/ 718 w 720"/>
                <a:gd name="T37" fmla="*/ 410 h 725"/>
                <a:gd name="T38" fmla="*/ 696 w 720"/>
                <a:gd name="T39" fmla="*/ 496 h 725"/>
                <a:gd name="T40" fmla="*/ 655 w 720"/>
                <a:gd name="T41" fmla="*/ 573 h 725"/>
                <a:gd name="T42" fmla="*/ 596 w 720"/>
                <a:gd name="T43" fmla="*/ 636 h 725"/>
                <a:gd name="T44" fmla="*/ 523 w 720"/>
                <a:gd name="T45" fmla="*/ 684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9 w 720"/>
                <a:gd name="T53" fmla="*/ 683 h 725"/>
                <a:gd name="T54" fmla="*/ 268 w 720"/>
                <a:gd name="T55" fmla="*/ 622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9 w 720"/>
                <a:gd name="T63" fmla="*/ 578 h 725"/>
                <a:gd name="T64" fmla="*/ 576 w 720"/>
                <a:gd name="T65" fmla="*/ 530 h 725"/>
                <a:gd name="T66" fmla="*/ 608 w 720"/>
                <a:gd name="T67" fmla="*/ 474 h 725"/>
                <a:gd name="T68" fmla="*/ 628 w 720"/>
                <a:gd name="T69" fmla="*/ 410 h 725"/>
                <a:gd name="T70" fmla="*/ 631 w 720"/>
                <a:gd name="T71" fmla="*/ 345 h 725"/>
                <a:gd name="T72" fmla="*/ 621 w 720"/>
                <a:gd name="T73" fmla="*/ 280 h 725"/>
                <a:gd name="T74" fmla="*/ 593 w 720"/>
                <a:gd name="T75" fmla="*/ 220 h 725"/>
                <a:gd name="T76" fmla="*/ 553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1 w 720"/>
                <a:gd name="T85" fmla="*/ 95 h 725"/>
                <a:gd name="T86" fmla="*/ 248 w 720"/>
                <a:gd name="T87" fmla="*/ 113 h 725"/>
                <a:gd name="T88" fmla="*/ 192 w 720"/>
                <a:gd name="T89" fmla="*/ 147 h 725"/>
                <a:gd name="T90" fmla="*/ 146 w 720"/>
                <a:gd name="T91" fmla="*/ 194 h 725"/>
                <a:gd name="T92" fmla="*/ 112 w 720"/>
                <a:gd name="T93" fmla="*/ 251 h 725"/>
                <a:gd name="T94" fmla="*/ 91 w 720"/>
                <a:gd name="T95" fmla="*/ 314 h 725"/>
                <a:gd name="T96" fmla="*/ 88 w 720"/>
                <a:gd name="T97" fmla="*/ 379 h 725"/>
                <a:gd name="T98" fmla="*/ 99 w 720"/>
                <a:gd name="T99" fmla="*/ 444 h 725"/>
                <a:gd name="T100" fmla="*/ 127 w 720"/>
                <a:gd name="T101" fmla="*/ 505 h 725"/>
                <a:gd name="T102" fmla="*/ 167 w 720"/>
                <a:gd name="T103" fmla="*/ 556 h 725"/>
                <a:gd name="T104" fmla="*/ 229 w 720"/>
                <a:gd name="T105" fmla="*/ 602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4"/>
                  </a:lnTo>
                  <a:lnTo>
                    <a:pt x="23" y="229"/>
                  </a:lnTo>
                  <a:lnTo>
                    <a:pt x="65" y="154"/>
                  </a:lnTo>
                  <a:lnTo>
                    <a:pt x="124" y="87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2" y="13"/>
                  </a:lnTo>
                  <a:lnTo>
                    <a:pt x="532" y="44"/>
                  </a:lnTo>
                  <a:lnTo>
                    <a:pt x="604" y="95"/>
                  </a:lnTo>
                  <a:lnTo>
                    <a:pt x="661" y="161"/>
                  </a:lnTo>
                  <a:lnTo>
                    <a:pt x="700" y="239"/>
                  </a:lnTo>
                  <a:lnTo>
                    <a:pt x="720" y="324"/>
                  </a:lnTo>
                  <a:lnTo>
                    <a:pt x="718" y="410"/>
                  </a:lnTo>
                  <a:lnTo>
                    <a:pt x="696" y="496"/>
                  </a:lnTo>
                  <a:lnTo>
                    <a:pt x="655" y="573"/>
                  </a:lnTo>
                  <a:lnTo>
                    <a:pt x="596" y="636"/>
                  </a:lnTo>
                  <a:lnTo>
                    <a:pt x="523" y="684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9" y="683"/>
                  </a:lnTo>
                  <a:lnTo>
                    <a:pt x="268" y="622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9" y="578"/>
                  </a:lnTo>
                  <a:lnTo>
                    <a:pt x="576" y="530"/>
                  </a:lnTo>
                  <a:lnTo>
                    <a:pt x="608" y="474"/>
                  </a:lnTo>
                  <a:lnTo>
                    <a:pt x="628" y="410"/>
                  </a:lnTo>
                  <a:lnTo>
                    <a:pt x="631" y="345"/>
                  </a:lnTo>
                  <a:lnTo>
                    <a:pt x="621" y="280"/>
                  </a:lnTo>
                  <a:lnTo>
                    <a:pt x="593" y="220"/>
                  </a:lnTo>
                  <a:lnTo>
                    <a:pt x="553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1" y="95"/>
                  </a:lnTo>
                  <a:lnTo>
                    <a:pt x="248" y="113"/>
                  </a:lnTo>
                  <a:lnTo>
                    <a:pt x="192" y="147"/>
                  </a:lnTo>
                  <a:lnTo>
                    <a:pt x="146" y="194"/>
                  </a:lnTo>
                  <a:lnTo>
                    <a:pt x="112" y="251"/>
                  </a:lnTo>
                  <a:lnTo>
                    <a:pt x="91" y="314"/>
                  </a:lnTo>
                  <a:lnTo>
                    <a:pt x="88" y="379"/>
                  </a:lnTo>
                  <a:lnTo>
                    <a:pt x="99" y="444"/>
                  </a:lnTo>
                  <a:lnTo>
                    <a:pt x="127" y="505"/>
                  </a:lnTo>
                  <a:lnTo>
                    <a:pt x="167" y="556"/>
                  </a:lnTo>
                  <a:lnTo>
                    <a:pt x="229" y="602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1162" y="2163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1172" y="1954"/>
              <a:ext cx="188" cy="187"/>
            </a:xfrm>
            <a:custGeom>
              <a:avLst/>
              <a:gdLst>
                <a:gd name="T0" fmla="*/ 158 w 376"/>
                <a:gd name="T1" fmla="*/ 373 h 375"/>
                <a:gd name="T2" fmla="*/ 203 w 376"/>
                <a:gd name="T3" fmla="*/ 375 h 375"/>
                <a:gd name="T4" fmla="*/ 247 w 376"/>
                <a:gd name="T5" fmla="*/ 365 h 375"/>
                <a:gd name="T6" fmla="*/ 288 w 376"/>
                <a:gd name="T7" fmla="*/ 347 h 375"/>
                <a:gd name="T8" fmla="*/ 322 w 376"/>
                <a:gd name="T9" fmla="*/ 317 h 375"/>
                <a:gd name="T10" fmla="*/ 350 w 376"/>
                <a:gd name="T11" fmla="*/ 282 h 375"/>
                <a:gd name="T12" fmla="*/ 368 w 376"/>
                <a:gd name="T13" fmla="*/ 240 h 375"/>
                <a:gd name="T14" fmla="*/ 376 w 376"/>
                <a:gd name="T15" fmla="*/ 195 h 375"/>
                <a:gd name="T16" fmla="*/ 371 w 376"/>
                <a:gd name="T17" fmla="*/ 150 h 375"/>
                <a:gd name="T18" fmla="*/ 357 w 376"/>
                <a:gd name="T19" fmla="*/ 109 h 375"/>
                <a:gd name="T20" fmla="*/ 334 w 376"/>
                <a:gd name="T21" fmla="*/ 70 h 375"/>
                <a:gd name="T22" fmla="*/ 302 w 376"/>
                <a:gd name="T23" fmla="*/ 37 h 375"/>
                <a:gd name="T24" fmla="*/ 261 w 376"/>
                <a:gd name="T25" fmla="*/ 14 h 375"/>
                <a:gd name="T26" fmla="*/ 218 w 376"/>
                <a:gd name="T27" fmla="*/ 2 h 375"/>
                <a:gd name="T28" fmla="*/ 175 w 376"/>
                <a:gd name="T29" fmla="*/ 0 h 375"/>
                <a:gd name="T30" fmla="*/ 130 w 376"/>
                <a:gd name="T31" fmla="*/ 9 h 375"/>
                <a:gd name="T32" fmla="*/ 88 w 376"/>
                <a:gd name="T33" fmla="*/ 28 h 375"/>
                <a:gd name="T34" fmla="*/ 54 w 376"/>
                <a:gd name="T35" fmla="*/ 57 h 375"/>
                <a:gd name="T36" fmla="*/ 26 w 376"/>
                <a:gd name="T37" fmla="*/ 93 h 375"/>
                <a:gd name="T38" fmla="*/ 8 w 376"/>
                <a:gd name="T39" fmla="*/ 133 h 375"/>
                <a:gd name="T40" fmla="*/ 0 w 376"/>
                <a:gd name="T41" fmla="*/ 178 h 375"/>
                <a:gd name="T42" fmla="*/ 4 w 376"/>
                <a:gd name="T43" fmla="*/ 223 h 375"/>
                <a:gd name="T44" fmla="*/ 18 w 376"/>
                <a:gd name="T45" fmla="*/ 266 h 375"/>
                <a:gd name="T46" fmla="*/ 43 w 376"/>
                <a:gd name="T47" fmla="*/ 305 h 375"/>
                <a:gd name="T48" fmla="*/ 74 w 376"/>
                <a:gd name="T49" fmla="*/ 338 h 375"/>
                <a:gd name="T50" fmla="*/ 114 w 376"/>
                <a:gd name="T51" fmla="*/ 359 h 375"/>
                <a:gd name="T52" fmla="*/ 158 w 376"/>
                <a:gd name="T53" fmla="*/ 373 h 375"/>
                <a:gd name="T54" fmla="*/ 158 w 376"/>
                <a:gd name="T55" fmla="*/ 373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6"/>
                <a:gd name="T85" fmla="*/ 0 h 375"/>
                <a:gd name="T86" fmla="*/ 376 w 376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6" h="375">
                  <a:moveTo>
                    <a:pt x="158" y="373"/>
                  </a:moveTo>
                  <a:lnTo>
                    <a:pt x="203" y="375"/>
                  </a:lnTo>
                  <a:lnTo>
                    <a:pt x="247" y="365"/>
                  </a:lnTo>
                  <a:lnTo>
                    <a:pt x="288" y="347"/>
                  </a:lnTo>
                  <a:lnTo>
                    <a:pt x="322" y="317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6" y="195"/>
                  </a:lnTo>
                  <a:lnTo>
                    <a:pt x="371" y="150"/>
                  </a:lnTo>
                  <a:lnTo>
                    <a:pt x="357" y="109"/>
                  </a:lnTo>
                  <a:lnTo>
                    <a:pt x="334" y="70"/>
                  </a:lnTo>
                  <a:lnTo>
                    <a:pt x="302" y="37"/>
                  </a:lnTo>
                  <a:lnTo>
                    <a:pt x="261" y="14"/>
                  </a:lnTo>
                  <a:lnTo>
                    <a:pt x="218" y="2"/>
                  </a:lnTo>
                  <a:lnTo>
                    <a:pt x="175" y="0"/>
                  </a:lnTo>
                  <a:lnTo>
                    <a:pt x="130" y="9"/>
                  </a:lnTo>
                  <a:lnTo>
                    <a:pt x="88" y="28"/>
                  </a:lnTo>
                  <a:lnTo>
                    <a:pt x="54" y="57"/>
                  </a:lnTo>
                  <a:lnTo>
                    <a:pt x="26" y="93"/>
                  </a:lnTo>
                  <a:lnTo>
                    <a:pt x="8" y="133"/>
                  </a:lnTo>
                  <a:lnTo>
                    <a:pt x="0" y="178"/>
                  </a:lnTo>
                  <a:lnTo>
                    <a:pt x="4" y="223"/>
                  </a:lnTo>
                  <a:lnTo>
                    <a:pt x="18" y="266"/>
                  </a:lnTo>
                  <a:lnTo>
                    <a:pt x="43" y="305"/>
                  </a:lnTo>
                  <a:lnTo>
                    <a:pt x="74" y="338"/>
                  </a:lnTo>
                  <a:lnTo>
                    <a:pt x="114" y="359"/>
                  </a:lnTo>
                  <a:lnTo>
                    <a:pt x="158" y="3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1245" y="1097"/>
              <a:ext cx="1049" cy="559"/>
            </a:xfrm>
            <a:custGeom>
              <a:avLst/>
              <a:gdLst>
                <a:gd name="T0" fmla="*/ 2099 w 2099"/>
                <a:gd name="T1" fmla="*/ 811 h 1117"/>
                <a:gd name="T2" fmla="*/ 1854 w 2099"/>
                <a:gd name="T3" fmla="*/ 77 h 1117"/>
                <a:gd name="T4" fmla="*/ 1721 w 2099"/>
                <a:gd name="T5" fmla="*/ 20 h 1117"/>
                <a:gd name="T6" fmla="*/ 1436 w 2099"/>
                <a:gd name="T7" fmla="*/ 0 h 1117"/>
                <a:gd name="T8" fmla="*/ 811 w 2099"/>
                <a:gd name="T9" fmla="*/ 25 h 1117"/>
                <a:gd name="T10" fmla="*/ 477 w 2099"/>
                <a:gd name="T11" fmla="*/ 49 h 1117"/>
                <a:gd name="T12" fmla="*/ 217 w 2099"/>
                <a:gd name="T13" fmla="*/ 118 h 1117"/>
                <a:gd name="T14" fmla="*/ 109 w 2099"/>
                <a:gd name="T15" fmla="*/ 226 h 1117"/>
                <a:gd name="T16" fmla="*/ 65 w 2099"/>
                <a:gd name="T17" fmla="*/ 402 h 1117"/>
                <a:gd name="T18" fmla="*/ 0 w 2099"/>
                <a:gd name="T19" fmla="*/ 768 h 1117"/>
                <a:gd name="T20" fmla="*/ 84 w 2099"/>
                <a:gd name="T21" fmla="*/ 984 h 1117"/>
                <a:gd name="T22" fmla="*/ 217 w 2099"/>
                <a:gd name="T23" fmla="*/ 305 h 1117"/>
                <a:gd name="T24" fmla="*/ 271 w 2099"/>
                <a:gd name="T25" fmla="*/ 240 h 1117"/>
                <a:gd name="T26" fmla="*/ 895 w 2099"/>
                <a:gd name="T27" fmla="*/ 210 h 1117"/>
                <a:gd name="T28" fmla="*/ 895 w 2099"/>
                <a:gd name="T29" fmla="*/ 1117 h 1117"/>
                <a:gd name="T30" fmla="*/ 1028 w 2099"/>
                <a:gd name="T31" fmla="*/ 1117 h 1117"/>
                <a:gd name="T32" fmla="*/ 1028 w 2099"/>
                <a:gd name="T33" fmla="*/ 196 h 1117"/>
                <a:gd name="T34" fmla="*/ 1784 w 2099"/>
                <a:gd name="T35" fmla="*/ 196 h 1117"/>
                <a:gd name="T36" fmla="*/ 1986 w 2099"/>
                <a:gd name="T37" fmla="*/ 890 h 1117"/>
                <a:gd name="T38" fmla="*/ 2099 w 2099"/>
                <a:gd name="T39" fmla="*/ 811 h 1117"/>
                <a:gd name="T40" fmla="*/ 2099 w 2099"/>
                <a:gd name="T41" fmla="*/ 811 h 1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99"/>
                <a:gd name="T64" fmla="*/ 0 h 1117"/>
                <a:gd name="T65" fmla="*/ 2099 w 2099"/>
                <a:gd name="T66" fmla="*/ 1117 h 1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99" h="1117">
                  <a:moveTo>
                    <a:pt x="2099" y="811"/>
                  </a:moveTo>
                  <a:lnTo>
                    <a:pt x="1854" y="77"/>
                  </a:lnTo>
                  <a:lnTo>
                    <a:pt x="1721" y="20"/>
                  </a:lnTo>
                  <a:lnTo>
                    <a:pt x="1436" y="0"/>
                  </a:lnTo>
                  <a:lnTo>
                    <a:pt x="811" y="25"/>
                  </a:lnTo>
                  <a:lnTo>
                    <a:pt x="477" y="49"/>
                  </a:lnTo>
                  <a:lnTo>
                    <a:pt x="217" y="118"/>
                  </a:lnTo>
                  <a:lnTo>
                    <a:pt x="109" y="226"/>
                  </a:lnTo>
                  <a:lnTo>
                    <a:pt x="65" y="402"/>
                  </a:lnTo>
                  <a:lnTo>
                    <a:pt x="0" y="768"/>
                  </a:lnTo>
                  <a:lnTo>
                    <a:pt x="84" y="984"/>
                  </a:lnTo>
                  <a:lnTo>
                    <a:pt x="217" y="305"/>
                  </a:lnTo>
                  <a:lnTo>
                    <a:pt x="271" y="240"/>
                  </a:lnTo>
                  <a:lnTo>
                    <a:pt x="895" y="210"/>
                  </a:lnTo>
                  <a:lnTo>
                    <a:pt x="895" y="1117"/>
                  </a:lnTo>
                  <a:lnTo>
                    <a:pt x="1028" y="1117"/>
                  </a:lnTo>
                  <a:lnTo>
                    <a:pt x="1028" y="196"/>
                  </a:lnTo>
                  <a:lnTo>
                    <a:pt x="1784" y="196"/>
                  </a:lnTo>
                  <a:lnTo>
                    <a:pt x="1986" y="890"/>
                  </a:lnTo>
                  <a:lnTo>
                    <a:pt x="2099" y="81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2056" y="1370"/>
              <a:ext cx="129" cy="180"/>
            </a:xfrm>
            <a:custGeom>
              <a:avLst/>
              <a:gdLst>
                <a:gd name="T0" fmla="*/ 13 w 257"/>
                <a:gd name="T1" fmla="*/ 302 h 361"/>
                <a:gd name="T2" fmla="*/ 5 w 257"/>
                <a:gd name="T3" fmla="*/ 283 h 361"/>
                <a:gd name="T4" fmla="*/ 0 w 257"/>
                <a:gd name="T5" fmla="*/ 245 h 361"/>
                <a:gd name="T6" fmla="*/ 2 w 257"/>
                <a:gd name="T7" fmla="*/ 203 h 361"/>
                <a:gd name="T8" fmla="*/ 11 w 257"/>
                <a:gd name="T9" fmla="*/ 158 h 361"/>
                <a:gd name="T10" fmla="*/ 27 w 257"/>
                <a:gd name="T11" fmla="*/ 116 h 361"/>
                <a:gd name="T12" fmla="*/ 48 w 257"/>
                <a:gd name="T13" fmla="*/ 78 h 361"/>
                <a:gd name="T14" fmla="*/ 75 w 257"/>
                <a:gd name="T15" fmla="*/ 45 h 361"/>
                <a:gd name="T16" fmla="*/ 104 w 257"/>
                <a:gd name="T17" fmla="*/ 20 h 361"/>
                <a:gd name="T18" fmla="*/ 137 w 257"/>
                <a:gd name="T19" fmla="*/ 5 h 361"/>
                <a:gd name="T20" fmla="*/ 166 w 257"/>
                <a:gd name="T21" fmla="*/ 0 h 361"/>
                <a:gd name="T22" fmla="*/ 195 w 257"/>
                <a:gd name="T23" fmla="*/ 5 h 361"/>
                <a:gd name="T24" fmla="*/ 219 w 257"/>
                <a:gd name="T25" fmla="*/ 20 h 361"/>
                <a:gd name="T26" fmla="*/ 239 w 257"/>
                <a:gd name="T27" fmla="*/ 45 h 361"/>
                <a:gd name="T28" fmla="*/ 251 w 257"/>
                <a:gd name="T29" fmla="*/ 78 h 361"/>
                <a:gd name="T30" fmla="*/ 257 w 257"/>
                <a:gd name="T31" fmla="*/ 116 h 361"/>
                <a:gd name="T32" fmla="*/ 256 w 257"/>
                <a:gd name="T33" fmla="*/ 160 h 361"/>
                <a:gd name="T34" fmla="*/ 247 w 257"/>
                <a:gd name="T35" fmla="*/ 203 h 361"/>
                <a:gd name="T36" fmla="*/ 231 w 257"/>
                <a:gd name="T37" fmla="*/ 245 h 361"/>
                <a:gd name="T38" fmla="*/ 209 w 257"/>
                <a:gd name="T39" fmla="*/ 283 h 361"/>
                <a:gd name="T40" fmla="*/ 182 w 257"/>
                <a:gd name="T41" fmla="*/ 316 h 361"/>
                <a:gd name="T42" fmla="*/ 152 w 257"/>
                <a:gd name="T43" fmla="*/ 341 h 361"/>
                <a:gd name="T44" fmla="*/ 121 w 257"/>
                <a:gd name="T45" fmla="*/ 356 h 361"/>
                <a:gd name="T46" fmla="*/ 92 w 257"/>
                <a:gd name="T47" fmla="*/ 361 h 361"/>
                <a:gd name="T48" fmla="*/ 62 w 257"/>
                <a:gd name="T49" fmla="*/ 356 h 361"/>
                <a:gd name="T50" fmla="*/ 38 w 257"/>
                <a:gd name="T51" fmla="*/ 341 h 361"/>
                <a:gd name="T52" fmla="*/ 19 w 257"/>
                <a:gd name="T53" fmla="*/ 316 h 361"/>
                <a:gd name="T54" fmla="*/ 55 w 257"/>
                <a:gd name="T55" fmla="*/ 296 h 361"/>
                <a:gd name="T56" fmla="*/ 75 w 257"/>
                <a:gd name="T57" fmla="*/ 311 h 361"/>
                <a:gd name="T58" fmla="*/ 96 w 257"/>
                <a:gd name="T59" fmla="*/ 318 h 361"/>
                <a:gd name="T60" fmla="*/ 120 w 257"/>
                <a:gd name="T61" fmla="*/ 314 h 361"/>
                <a:gd name="T62" fmla="*/ 143 w 257"/>
                <a:gd name="T63" fmla="*/ 304 h 361"/>
                <a:gd name="T64" fmla="*/ 166 w 257"/>
                <a:gd name="T65" fmla="*/ 287 h 361"/>
                <a:gd name="T66" fmla="*/ 186 w 257"/>
                <a:gd name="T67" fmla="*/ 263 h 361"/>
                <a:gd name="T68" fmla="*/ 203 w 257"/>
                <a:gd name="T69" fmla="*/ 234 h 361"/>
                <a:gd name="T70" fmla="*/ 216 w 257"/>
                <a:gd name="T71" fmla="*/ 203 h 361"/>
                <a:gd name="T72" fmla="*/ 223 w 257"/>
                <a:gd name="T73" fmla="*/ 170 h 361"/>
                <a:gd name="T74" fmla="*/ 226 w 257"/>
                <a:gd name="T75" fmla="*/ 138 h 361"/>
                <a:gd name="T76" fmla="*/ 223 w 257"/>
                <a:gd name="T77" fmla="*/ 109 h 361"/>
                <a:gd name="T78" fmla="*/ 214 w 257"/>
                <a:gd name="T79" fmla="*/ 84 h 361"/>
                <a:gd name="T80" fmla="*/ 200 w 257"/>
                <a:gd name="T81" fmla="*/ 62 h 361"/>
                <a:gd name="T82" fmla="*/ 182 w 257"/>
                <a:gd name="T83" fmla="*/ 50 h 361"/>
                <a:gd name="T84" fmla="*/ 161 w 257"/>
                <a:gd name="T85" fmla="*/ 45 h 361"/>
                <a:gd name="T86" fmla="*/ 138 w 257"/>
                <a:gd name="T87" fmla="*/ 47 h 361"/>
                <a:gd name="T88" fmla="*/ 115 w 257"/>
                <a:gd name="T89" fmla="*/ 57 h 361"/>
                <a:gd name="T90" fmla="*/ 92 w 257"/>
                <a:gd name="T91" fmla="*/ 75 h 361"/>
                <a:gd name="T92" fmla="*/ 72 w 257"/>
                <a:gd name="T93" fmla="*/ 98 h 361"/>
                <a:gd name="T94" fmla="*/ 55 w 257"/>
                <a:gd name="T95" fmla="*/ 127 h 361"/>
                <a:gd name="T96" fmla="*/ 42 w 257"/>
                <a:gd name="T97" fmla="*/ 158 h 361"/>
                <a:gd name="T98" fmla="*/ 35 w 257"/>
                <a:gd name="T99" fmla="*/ 191 h 361"/>
                <a:gd name="T100" fmla="*/ 31 w 257"/>
                <a:gd name="T101" fmla="*/ 223 h 361"/>
                <a:gd name="T102" fmla="*/ 35 w 257"/>
                <a:gd name="T103" fmla="*/ 253 h 361"/>
                <a:gd name="T104" fmla="*/ 45 w 257"/>
                <a:gd name="T105" fmla="*/ 282 h 361"/>
                <a:gd name="T106" fmla="*/ 13 w 257"/>
                <a:gd name="T107" fmla="*/ 302 h 361"/>
                <a:gd name="T108" fmla="*/ 13 w 257"/>
                <a:gd name="T109" fmla="*/ 302 h 3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"/>
                <a:gd name="T166" fmla="*/ 0 h 361"/>
                <a:gd name="T167" fmla="*/ 257 w 257"/>
                <a:gd name="T168" fmla="*/ 361 h 3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" h="361">
                  <a:moveTo>
                    <a:pt x="13" y="302"/>
                  </a:moveTo>
                  <a:lnTo>
                    <a:pt x="5" y="283"/>
                  </a:lnTo>
                  <a:lnTo>
                    <a:pt x="0" y="245"/>
                  </a:lnTo>
                  <a:lnTo>
                    <a:pt x="2" y="203"/>
                  </a:lnTo>
                  <a:lnTo>
                    <a:pt x="11" y="158"/>
                  </a:lnTo>
                  <a:lnTo>
                    <a:pt x="27" y="116"/>
                  </a:lnTo>
                  <a:lnTo>
                    <a:pt x="48" y="78"/>
                  </a:lnTo>
                  <a:lnTo>
                    <a:pt x="75" y="45"/>
                  </a:lnTo>
                  <a:lnTo>
                    <a:pt x="104" y="20"/>
                  </a:lnTo>
                  <a:lnTo>
                    <a:pt x="137" y="5"/>
                  </a:lnTo>
                  <a:lnTo>
                    <a:pt x="166" y="0"/>
                  </a:lnTo>
                  <a:lnTo>
                    <a:pt x="195" y="5"/>
                  </a:lnTo>
                  <a:lnTo>
                    <a:pt x="219" y="20"/>
                  </a:lnTo>
                  <a:lnTo>
                    <a:pt x="239" y="45"/>
                  </a:lnTo>
                  <a:lnTo>
                    <a:pt x="251" y="78"/>
                  </a:lnTo>
                  <a:lnTo>
                    <a:pt x="257" y="116"/>
                  </a:lnTo>
                  <a:lnTo>
                    <a:pt x="256" y="160"/>
                  </a:lnTo>
                  <a:lnTo>
                    <a:pt x="247" y="203"/>
                  </a:lnTo>
                  <a:lnTo>
                    <a:pt x="231" y="245"/>
                  </a:lnTo>
                  <a:lnTo>
                    <a:pt x="209" y="283"/>
                  </a:lnTo>
                  <a:lnTo>
                    <a:pt x="182" y="316"/>
                  </a:lnTo>
                  <a:lnTo>
                    <a:pt x="152" y="341"/>
                  </a:lnTo>
                  <a:lnTo>
                    <a:pt x="121" y="356"/>
                  </a:lnTo>
                  <a:lnTo>
                    <a:pt x="92" y="361"/>
                  </a:lnTo>
                  <a:lnTo>
                    <a:pt x="62" y="356"/>
                  </a:lnTo>
                  <a:lnTo>
                    <a:pt x="38" y="341"/>
                  </a:lnTo>
                  <a:lnTo>
                    <a:pt x="19" y="316"/>
                  </a:lnTo>
                  <a:lnTo>
                    <a:pt x="55" y="296"/>
                  </a:lnTo>
                  <a:lnTo>
                    <a:pt x="75" y="311"/>
                  </a:lnTo>
                  <a:lnTo>
                    <a:pt x="96" y="318"/>
                  </a:lnTo>
                  <a:lnTo>
                    <a:pt x="120" y="314"/>
                  </a:lnTo>
                  <a:lnTo>
                    <a:pt x="143" y="304"/>
                  </a:lnTo>
                  <a:lnTo>
                    <a:pt x="166" y="287"/>
                  </a:lnTo>
                  <a:lnTo>
                    <a:pt x="186" y="263"/>
                  </a:lnTo>
                  <a:lnTo>
                    <a:pt x="203" y="234"/>
                  </a:lnTo>
                  <a:lnTo>
                    <a:pt x="216" y="203"/>
                  </a:lnTo>
                  <a:lnTo>
                    <a:pt x="223" y="170"/>
                  </a:lnTo>
                  <a:lnTo>
                    <a:pt x="226" y="138"/>
                  </a:lnTo>
                  <a:lnTo>
                    <a:pt x="223" y="109"/>
                  </a:lnTo>
                  <a:lnTo>
                    <a:pt x="214" y="84"/>
                  </a:lnTo>
                  <a:lnTo>
                    <a:pt x="200" y="62"/>
                  </a:lnTo>
                  <a:lnTo>
                    <a:pt x="182" y="50"/>
                  </a:lnTo>
                  <a:lnTo>
                    <a:pt x="161" y="45"/>
                  </a:lnTo>
                  <a:lnTo>
                    <a:pt x="138" y="47"/>
                  </a:lnTo>
                  <a:lnTo>
                    <a:pt x="115" y="57"/>
                  </a:lnTo>
                  <a:lnTo>
                    <a:pt x="92" y="75"/>
                  </a:lnTo>
                  <a:lnTo>
                    <a:pt x="72" y="98"/>
                  </a:lnTo>
                  <a:lnTo>
                    <a:pt x="55" y="127"/>
                  </a:lnTo>
                  <a:lnTo>
                    <a:pt x="42" y="158"/>
                  </a:lnTo>
                  <a:lnTo>
                    <a:pt x="35" y="191"/>
                  </a:lnTo>
                  <a:lnTo>
                    <a:pt x="31" y="223"/>
                  </a:lnTo>
                  <a:lnTo>
                    <a:pt x="35" y="253"/>
                  </a:lnTo>
                  <a:lnTo>
                    <a:pt x="45" y="282"/>
                  </a:lnTo>
                  <a:lnTo>
                    <a:pt x="1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2062" y="1508"/>
              <a:ext cx="24" cy="21"/>
            </a:xfrm>
            <a:custGeom>
              <a:avLst/>
              <a:gdLst>
                <a:gd name="T0" fmla="*/ 48 w 48"/>
                <a:gd name="T1" fmla="*/ 26 h 42"/>
                <a:gd name="T2" fmla="*/ 28 w 48"/>
                <a:gd name="T3" fmla="*/ 0 h 42"/>
                <a:gd name="T4" fmla="*/ 0 w 48"/>
                <a:gd name="T5" fmla="*/ 24 h 42"/>
                <a:gd name="T6" fmla="*/ 6 w 48"/>
                <a:gd name="T7" fmla="*/ 42 h 42"/>
                <a:gd name="T8" fmla="*/ 48 w 48"/>
                <a:gd name="T9" fmla="*/ 26 h 42"/>
                <a:gd name="T10" fmla="*/ 48 w 48"/>
                <a:gd name="T11" fmla="*/ 26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2"/>
                <a:gd name="T20" fmla="*/ 48 w 48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2">
                  <a:moveTo>
                    <a:pt x="48" y="26"/>
                  </a:moveTo>
                  <a:lnTo>
                    <a:pt x="28" y="0"/>
                  </a:lnTo>
                  <a:lnTo>
                    <a:pt x="0" y="24"/>
                  </a:lnTo>
                  <a:lnTo>
                    <a:pt x="6" y="42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2076" y="1421"/>
              <a:ext cx="94" cy="66"/>
            </a:xfrm>
            <a:custGeom>
              <a:avLst/>
              <a:gdLst>
                <a:gd name="T0" fmla="*/ 187 w 187"/>
                <a:gd name="T1" fmla="*/ 73 h 132"/>
                <a:gd name="T2" fmla="*/ 20 w 187"/>
                <a:gd name="T3" fmla="*/ 0 h 132"/>
                <a:gd name="T4" fmla="*/ 0 w 187"/>
                <a:gd name="T5" fmla="*/ 36 h 132"/>
                <a:gd name="T6" fmla="*/ 63 w 187"/>
                <a:gd name="T7" fmla="*/ 132 h 132"/>
                <a:gd name="T8" fmla="*/ 187 w 187"/>
                <a:gd name="T9" fmla="*/ 115 h 132"/>
                <a:gd name="T10" fmla="*/ 187 w 187"/>
                <a:gd name="T11" fmla="*/ 73 h 132"/>
                <a:gd name="T12" fmla="*/ 187 w 187"/>
                <a:gd name="T13" fmla="*/ 73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132"/>
                <a:gd name="T23" fmla="*/ 187 w 187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132">
                  <a:moveTo>
                    <a:pt x="187" y="73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63" y="132"/>
                  </a:lnTo>
                  <a:lnTo>
                    <a:pt x="187" y="115"/>
                  </a:lnTo>
                  <a:lnTo>
                    <a:pt x="18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1815" y="987"/>
              <a:ext cx="314" cy="419"/>
            </a:xfrm>
            <a:custGeom>
              <a:avLst/>
              <a:gdLst>
                <a:gd name="T0" fmla="*/ 309 w 628"/>
                <a:gd name="T1" fmla="*/ 0 h 839"/>
                <a:gd name="T2" fmla="*/ 371 w 628"/>
                <a:gd name="T3" fmla="*/ 9 h 839"/>
                <a:gd name="T4" fmla="*/ 438 w 628"/>
                <a:gd name="T5" fmla="*/ 26 h 839"/>
                <a:gd name="T6" fmla="*/ 484 w 628"/>
                <a:gd name="T7" fmla="*/ 54 h 839"/>
                <a:gd name="T8" fmla="*/ 510 w 628"/>
                <a:gd name="T9" fmla="*/ 84 h 839"/>
                <a:gd name="T10" fmla="*/ 532 w 628"/>
                <a:gd name="T11" fmla="*/ 112 h 839"/>
                <a:gd name="T12" fmla="*/ 568 w 628"/>
                <a:gd name="T13" fmla="*/ 183 h 839"/>
                <a:gd name="T14" fmla="*/ 578 w 628"/>
                <a:gd name="T15" fmla="*/ 206 h 839"/>
                <a:gd name="T16" fmla="*/ 588 w 628"/>
                <a:gd name="T17" fmla="*/ 229 h 839"/>
                <a:gd name="T18" fmla="*/ 597 w 628"/>
                <a:gd name="T19" fmla="*/ 254 h 839"/>
                <a:gd name="T20" fmla="*/ 605 w 628"/>
                <a:gd name="T21" fmla="*/ 277 h 839"/>
                <a:gd name="T22" fmla="*/ 612 w 628"/>
                <a:gd name="T23" fmla="*/ 300 h 839"/>
                <a:gd name="T24" fmla="*/ 619 w 628"/>
                <a:gd name="T25" fmla="*/ 324 h 839"/>
                <a:gd name="T26" fmla="*/ 626 w 628"/>
                <a:gd name="T27" fmla="*/ 364 h 839"/>
                <a:gd name="T28" fmla="*/ 628 w 628"/>
                <a:gd name="T29" fmla="*/ 395 h 839"/>
                <a:gd name="T30" fmla="*/ 625 w 628"/>
                <a:gd name="T31" fmla="*/ 407 h 839"/>
                <a:gd name="T32" fmla="*/ 620 w 628"/>
                <a:gd name="T33" fmla="*/ 416 h 839"/>
                <a:gd name="T34" fmla="*/ 603 w 628"/>
                <a:gd name="T35" fmla="*/ 429 h 839"/>
                <a:gd name="T36" fmla="*/ 583 w 628"/>
                <a:gd name="T37" fmla="*/ 437 h 839"/>
                <a:gd name="T38" fmla="*/ 535 w 628"/>
                <a:gd name="T39" fmla="*/ 444 h 839"/>
                <a:gd name="T40" fmla="*/ 476 w 628"/>
                <a:gd name="T41" fmla="*/ 444 h 839"/>
                <a:gd name="T42" fmla="*/ 507 w 628"/>
                <a:gd name="T43" fmla="*/ 550 h 839"/>
                <a:gd name="T44" fmla="*/ 414 w 628"/>
                <a:gd name="T45" fmla="*/ 625 h 839"/>
                <a:gd name="T46" fmla="*/ 498 w 628"/>
                <a:gd name="T47" fmla="*/ 642 h 839"/>
                <a:gd name="T48" fmla="*/ 335 w 628"/>
                <a:gd name="T49" fmla="*/ 839 h 839"/>
                <a:gd name="T50" fmla="*/ 184 w 628"/>
                <a:gd name="T51" fmla="*/ 817 h 839"/>
                <a:gd name="T52" fmla="*/ 100 w 628"/>
                <a:gd name="T53" fmla="*/ 378 h 839"/>
                <a:gd name="T54" fmla="*/ 48 w 628"/>
                <a:gd name="T55" fmla="*/ 361 h 839"/>
                <a:gd name="T56" fmla="*/ 12 w 628"/>
                <a:gd name="T57" fmla="*/ 334 h 839"/>
                <a:gd name="T58" fmla="*/ 1 w 628"/>
                <a:gd name="T59" fmla="*/ 319 h 839"/>
                <a:gd name="T60" fmla="*/ 0 w 628"/>
                <a:gd name="T61" fmla="*/ 297 h 839"/>
                <a:gd name="T62" fmla="*/ 6 w 628"/>
                <a:gd name="T63" fmla="*/ 277 h 839"/>
                <a:gd name="T64" fmla="*/ 17 w 628"/>
                <a:gd name="T65" fmla="*/ 260 h 839"/>
                <a:gd name="T66" fmla="*/ 32 w 628"/>
                <a:gd name="T67" fmla="*/ 246 h 839"/>
                <a:gd name="T68" fmla="*/ 51 w 628"/>
                <a:gd name="T69" fmla="*/ 235 h 839"/>
                <a:gd name="T70" fmla="*/ 66 w 628"/>
                <a:gd name="T71" fmla="*/ 228 h 839"/>
                <a:gd name="T72" fmla="*/ 82 w 628"/>
                <a:gd name="T73" fmla="*/ 221 h 839"/>
                <a:gd name="T74" fmla="*/ 96 w 628"/>
                <a:gd name="T75" fmla="*/ 217 h 839"/>
                <a:gd name="T76" fmla="*/ 93 w 628"/>
                <a:gd name="T77" fmla="*/ 203 h 839"/>
                <a:gd name="T78" fmla="*/ 86 w 628"/>
                <a:gd name="T79" fmla="*/ 166 h 839"/>
                <a:gd name="T80" fmla="*/ 88 w 628"/>
                <a:gd name="T81" fmla="*/ 119 h 839"/>
                <a:gd name="T82" fmla="*/ 96 w 628"/>
                <a:gd name="T83" fmla="*/ 96 h 839"/>
                <a:gd name="T84" fmla="*/ 110 w 628"/>
                <a:gd name="T85" fmla="*/ 74 h 839"/>
                <a:gd name="T86" fmla="*/ 119 w 628"/>
                <a:gd name="T87" fmla="*/ 64 h 839"/>
                <a:gd name="T88" fmla="*/ 131 w 628"/>
                <a:gd name="T89" fmla="*/ 54 h 839"/>
                <a:gd name="T90" fmla="*/ 145 w 628"/>
                <a:gd name="T91" fmla="*/ 47 h 839"/>
                <a:gd name="T92" fmla="*/ 161 w 628"/>
                <a:gd name="T93" fmla="*/ 39 h 839"/>
                <a:gd name="T94" fmla="*/ 193 w 628"/>
                <a:gd name="T95" fmla="*/ 26 h 839"/>
                <a:gd name="T96" fmla="*/ 227 w 628"/>
                <a:gd name="T97" fmla="*/ 16 h 839"/>
                <a:gd name="T98" fmla="*/ 258 w 628"/>
                <a:gd name="T99" fmla="*/ 9 h 839"/>
                <a:gd name="T100" fmla="*/ 284 w 628"/>
                <a:gd name="T101" fmla="*/ 3 h 839"/>
                <a:gd name="T102" fmla="*/ 309 w 628"/>
                <a:gd name="T103" fmla="*/ 0 h 839"/>
                <a:gd name="T104" fmla="*/ 309 w 628"/>
                <a:gd name="T105" fmla="*/ 0 h 8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839"/>
                <a:gd name="T161" fmla="*/ 628 w 628"/>
                <a:gd name="T162" fmla="*/ 839 h 8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839">
                  <a:moveTo>
                    <a:pt x="309" y="0"/>
                  </a:moveTo>
                  <a:lnTo>
                    <a:pt x="371" y="9"/>
                  </a:lnTo>
                  <a:lnTo>
                    <a:pt x="438" y="26"/>
                  </a:lnTo>
                  <a:lnTo>
                    <a:pt x="484" y="54"/>
                  </a:lnTo>
                  <a:lnTo>
                    <a:pt x="510" y="84"/>
                  </a:lnTo>
                  <a:lnTo>
                    <a:pt x="532" y="112"/>
                  </a:lnTo>
                  <a:lnTo>
                    <a:pt x="568" y="183"/>
                  </a:lnTo>
                  <a:lnTo>
                    <a:pt x="578" y="206"/>
                  </a:lnTo>
                  <a:lnTo>
                    <a:pt x="588" y="229"/>
                  </a:lnTo>
                  <a:lnTo>
                    <a:pt x="597" y="254"/>
                  </a:lnTo>
                  <a:lnTo>
                    <a:pt x="605" y="277"/>
                  </a:lnTo>
                  <a:lnTo>
                    <a:pt x="612" y="300"/>
                  </a:lnTo>
                  <a:lnTo>
                    <a:pt x="619" y="324"/>
                  </a:lnTo>
                  <a:lnTo>
                    <a:pt x="626" y="364"/>
                  </a:lnTo>
                  <a:lnTo>
                    <a:pt x="628" y="395"/>
                  </a:lnTo>
                  <a:lnTo>
                    <a:pt x="625" y="407"/>
                  </a:lnTo>
                  <a:lnTo>
                    <a:pt x="620" y="416"/>
                  </a:lnTo>
                  <a:lnTo>
                    <a:pt x="603" y="429"/>
                  </a:lnTo>
                  <a:lnTo>
                    <a:pt x="583" y="437"/>
                  </a:lnTo>
                  <a:lnTo>
                    <a:pt x="535" y="444"/>
                  </a:lnTo>
                  <a:lnTo>
                    <a:pt x="476" y="444"/>
                  </a:lnTo>
                  <a:lnTo>
                    <a:pt x="507" y="550"/>
                  </a:lnTo>
                  <a:lnTo>
                    <a:pt x="414" y="625"/>
                  </a:lnTo>
                  <a:lnTo>
                    <a:pt x="498" y="642"/>
                  </a:lnTo>
                  <a:lnTo>
                    <a:pt x="335" y="839"/>
                  </a:lnTo>
                  <a:lnTo>
                    <a:pt x="184" y="817"/>
                  </a:lnTo>
                  <a:lnTo>
                    <a:pt x="100" y="378"/>
                  </a:lnTo>
                  <a:lnTo>
                    <a:pt x="48" y="361"/>
                  </a:lnTo>
                  <a:lnTo>
                    <a:pt x="12" y="334"/>
                  </a:lnTo>
                  <a:lnTo>
                    <a:pt x="1" y="319"/>
                  </a:lnTo>
                  <a:lnTo>
                    <a:pt x="0" y="297"/>
                  </a:lnTo>
                  <a:lnTo>
                    <a:pt x="6" y="277"/>
                  </a:lnTo>
                  <a:lnTo>
                    <a:pt x="17" y="260"/>
                  </a:lnTo>
                  <a:lnTo>
                    <a:pt x="32" y="246"/>
                  </a:lnTo>
                  <a:lnTo>
                    <a:pt x="51" y="235"/>
                  </a:lnTo>
                  <a:lnTo>
                    <a:pt x="66" y="228"/>
                  </a:lnTo>
                  <a:lnTo>
                    <a:pt x="82" y="221"/>
                  </a:lnTo>
                  <a:lnTo>
                    <a:pt x="96" y="217"/>
                  </a:lnTo>
                  <a:lnTo>
                    <a:pt x="93" y="203"/>
                  </a:lnTo>
                  <a:lnTo>
                    <a:pt x="86" y="166"/>
                  </a:lnTo>
                  <a:lnTo>
                    <a:pt x="88" y="119"/>
                  </a:lnTo>
                  <a:lnTo>
                    <a:pt x="96" y="96"/>
                  </a:lnTo>
                  <a:lnTo>
                    <a:pt x="110" y="74"/>
                  </a:lnTo>
                  <a:lnTo>
                    <a:pt x="119" y="64"/>
                  </a:lnTo>
                  <a:lnTo>
                    <a:pt x="131" y="54"/>
                  </a:lnTo>
                  <a:lnTo>
                    <a:pt x="145" y="47"/>
                  </a:lnTo>
                  <a:lnTo>
                    <a:pt x="161" y="39"/>
                  </a:lnTo>
                  <a:lnTo>
                    <a:pt x="193" y="26"/>
                  </a:lnTo>
                  <a:lnTo>
                    <a:pt x="227" y="16"/>
                  </a:lnTo>
                  <a:lnTo>
                    <a:pt x="258" y="9"/>
                  </a:lnTo>
                  <a:lnTo>
                    <a:pt x="284" y="3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1980" y="995"/>
              <a:ext cx="139" cy="206"/>
            </a:xfrm>
            <a:custGeom>
              <a:avLst/>
              <a:gdLst>
                <a:gd name="T0" fmla="*/ 0 w 279"/>
                <a:gd name="T1" fmla="*/ 0 h 411"/>
                <a:gd name="T2" fmla="*/ 65 w 279"/>
                <a:gd name="T3" fmla="*/ 14 h 411"/>
                <a:gd name="T4" fmla="*/ 115 w 279"/>
                <a:gd name="T5" fmla="*/ 35 h 411"/>
                <a:gd name="T6" fmla="*/ 158 w 279"/>
                <a:gd name="T7" fmla="*/ 57 h 411"/>
                <a:gd name="T8" fmla="*/ 188 w 279"/>
                <a:gd name="T9" fmla="*/ 106 h 411"/>
                <a:gd name="T10" fmla="*/ 232 w 279"/>
                <a:gd name="T11" fmla="*/ 196 h 411"/>
                <a:gd name="T12" fmla="*/ 265 w 279"/>
                <a:gd name="T13" fmla="*/ 289 h 411"/>
                <a:gd name="T14" fmla="*/ 276 w 279"/>
                <a:gd name="T15" fmla="*/ 346 h 411"/>
                <a:gd name="T16" fmla="*/ 279 w 279"/>
                <a:gd name="T17" fmla="*/ 387 h 411"/>
                <a:gd name="T18" fmla="*/ 257 w 279"/>
                <a:gd name="T19" fmla="*/ 404 h 411"/>
                <a:gd name="T20" fmla="*/ 226 w 279"/>
                <a:gd name="T21" fmla="*/ 411 h 411"/>
                <a:gd name="T22" fmla="*/ 254 w 279"/>
                <a:gd name="T23" fmla="*/ 379 h 411"/>
                <a:gd name="T24" fmla="*/ 259 w 279"/>
                <a:gd name="T25" fmla="*/ 345 h 411"/>
                <a:gd name="T26" fmla="*/ 242 w 279"/>
                <a:gd name="T27" fmla="*/ 270 h 411"/>
                <a:gd name="T28" fmla="*/ 203 w 279"/>
                <a:gd name="T29" fmla="*/ 171 h 411"/>
                <a:gd name="T30" fmla="*/ 161 w 279"/>
                <a:gd name="T31" fmla="*/ 94 h 411"/>
                <a:gd name="T32" fmla="*/ 136 w 279"/>
                <a:gd name="T33" fmla="*/ 65 h 411"/>
                <a:gd name="T34" fmla="*/ 84 w 279"/>
                <a:gd name="T35" fmla="*/ 37 h 411"/>
                <a:gd name="T36" fmla="*/ 41 w 279"/>
                <a:gd name="T37" fmla="*/ 21 h 411"/>
                <a:gd name="T38" fmla="*/ 8 w 279"/>
                <a:gd name="T39" fmla="*/ 15 h 411"/>
                <a:gd name="T40" fmla="*/ 0 w 279"/>
                <a:gd name="T41" fmla="*/ 0 h 411"/>
                <a:gd name="T42" fmla="*/ 0 w 279"/>
                <a:gd name="T43" fmla="*/ 0 h 4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411"/>
                <a:gd name="T68" fmla="*/ 279 w 279"/>
                <a:gd name="T69" fmla="*/ 411 h 4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411">
                  <a:moveTo>
                    <a:pt x="0" y="0"/>
                  </a:moveTo>
                  <a:lnTo>
                    <a:pt x="65" y="14"/>
                  </a:lnTo>
                  <a:lnTo>
                    <a:pt x="115" y="35"/>
                  </a:lnTo>
                  <a:lnTo>
                    <a:pt x="158" y="57"/>
                  </a:lnTo>
                  <a:lnTo>
                    <a:pt x="188" y="106"/>
                  </a:lnTo>
                  <a:lnTo>
                    <a:pt x="232" y="196"/>
                  </a:lnTo>
                  <a:lnTo>
                    <a:pt x="265" y="289"/>
                  </a:lnTo>
                  <a:lnTo>
                    <a:pt x="276" y="346"/>
                  </a:lnTo>
                  <a:lnTo>
                    <a:pt x="279" y="387"/>
                  </a:lnTo>
                  <a:lnTo>
                    <a:pt x="257" y="404"/>
                  </a:lnTo>
                  <a:lnTo>
                    <a:pt x="226" y="411"/>
                  </a:lnTo>
                  <a:lnTo>
                    <a:pt x="254" y="379"/>
                  </a:lnTo>
                  <a:lnTo>
                    <a:pt x="259" y="345"/>
                  </a:lnTo>
                  <a:lnTo>
                    <a:pt x="242" y="270"/>
                  </a:lnTo>
                  <a:lnTo>
                    <a:pt x="203" y="171"/>
                  </a:lnTo>
                  <a:lnTo>
                    <a:pt x="161" y="94"/>
                  </a:lnTo>
                  <a:lnTo>
                    <a:pt x="136" y="65"/>
                  </a:lnTo>
                  <a:lnTo>
                    <a:pt x="84" y="37"/>
                  </a:lnTo>
                  <a:lnTo>
                    <a:pt x="41" y="21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2036" y="1208"/>
              <a:ext cx="24" cy="70"/>
            </a:xfrm>
            <a:custGeom>
              <a:avLst/>
              <a:gdLst>
                <a:gd name="T0" fmla="*/ 23 w 48"/>
                <a:gd name="T1" fmla="*/ 0 h 141"/>
                <a:gd name="T2" fmla="*/ 48 w 48"/>
                <a:gd name="T3" fmla="*/ 104 h 141"/>
                <a:gd name="T4" fmla="*/ 0 w 48"/>
                <a:gd name="T5" fmla="*/ 141 h 141"/>
                <a:gd name="T6" fmla="*/ 28 w 48"/>
                <a:gd name="T7" fmla="*/ 95 h 141"/>
                <a:gd name="T8" fmla="*/ 14 w 48"/>
                <a:gd name="T9" fmla="*/ 10 h 141"/>
                <a:gd name="T10" fmla="*/ 23 w 48"/>
                <a:gd name="T11" fmla="*/ 0 h 141"/>
                <a:gd name="T12" fmla="*/ 23 w 48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41"/>
                <a:gd name="T23" fmla="*/ 48 w 48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41">
                  <a:moveTo>
                    <a:pt x="23" y="0"/>
                  </a:moveTo>
                  <a:lnTo>
                    <a:pt x="48" y="104"/>
                  </a:lnTo>
                  <a:lnTo>
                    <a:pt x="0" y="141"/>
                  </a:lnTo>
                  <a:lnTo>
                    <a:pt x="28" y="95"/>
                  </a:lnTo>
                  <a:lnTo>
                    <a:pt x="14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1977" y="1307"/>
              <a:ext cx="76" cy="94"/>
            </a:xfrm>
            <a:custGeom>
              <a:avLst/>
              <a:gdLst>
                <a:gd name="T0" fmla="*/ 153 w 153"/>
                <a:gd name="T1" fmla="*/ 8 h 187"/>
                <a:gd name="T2" fmla="*/ 51 w 153"/>
                <a:gd name="T3" fmla="*/ 0 h 187"/>
                <a:gd name="T4" fmla="*/ 116 w 153"/>
                <a:gd name="T5" fmla="*/ 18 h 187"/>
                <a:gd name="T6" fmla="*/ 0 w 153"/>
                <a:gd name="T7" fmla="*/ 179 h 187"/>
                <a:gd name="T8" fmla="*/ 11 w 153"/>
                <a:gd name="T9" fmla="*/ 187 h 187"/>
                <a:gd name="T10" fmla="*/ 153 w 153"/>
                <a:gd name="T11" fmla="*/ 8 h 187"/>
                <a:gd name="T12" fmla="*/ 153 w 153"/>
                <a:gd name="T13" fmla="*/ 8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187"/>
                <a:gd name="T23" fmla="*/ 153 w 153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187">
                  <a:moveTo>
                    <a:pt x="153" y="8"/>
                  </a:moveTo>
                  <a:lnTo>
                    <a:pt x="51" y="0"/>
                  </a:lnTo>
                  <a:lnTo>
                    <a:pt x="116" y="18"/>
                  </a:lnTo>
                  <a:lnTo>
                    <a:pt x="0" y="179"/>
                  </a:lnTo>
                  <a:lnTo>
                    <a:pt x="11" y="187"/>
                  </a:lnTo>
                  <a:lnTo>
                    <a:pt x="153" y="8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1826" y="1107"/>
              <a:ext cx="60" cy="53"/>
            </a:xfrm>
            <a:custGeom>
              <a:avLst/>
              <a:gdLst>
                <a:gd name="T0" fmla="*/ 121 w 121"/>
                <a:gd name="T1" fmla="*/ 12 h 107"/>
                <a:gd name="T2" fmla="*/ 113 w 121"/>
                <a:gd name="T3" fmla="*/ 36 h 107"/>
                <a:gd name="T4" fmla="*/ 96 w 121"/>
                <a:gd name="T5" fmla="*/ 25 h 107"/>
                <a:gd name="T6" fmla="*/ 55 w 121"/>
                <a:gd name="T7" fmla="*/ 22 h 107"/>
                <a:gd name="T8" fmla="*/ 34 w 121"/>
                <a:gd name="T9" fmla="*/ 34 h 107"/>
                <a:gd name="T10" fmla="*/ 20 w 121"/>
                <a:gd name="T11" fmla="*/ 48 h 107"/>
                <a:gd name="T12" fmla="*/ 16 w 121"/>
                <a:gd name="T13" fmla="*/ 63 h 107"/>
                <a:gd name="T14" fmla="*/ 20 w 121"/>
                <a:gd name="T15" fmla="*/ 77 h 107"/>
                <a:gd name="T16" fmla="*/ 34 w 121"/>
                <a:gd name="T17" fmla="*/ 87 h 107"/>
                <a:gd name="T18" fmla="*/ 55 w 121"/>
                <a:gd name="T19" fmla="*/ 94 h 107"/>
                <a:gd name="T20" fmla="*/ 81 w 121"/>
                <a:gd name="T21" fmla="*/ 102 h 107"/>
                <a:gd name="T22" fmla="*/ 64 w 121"/>
                <a:gd name="T23" fmla="*/ 107 h 107"/>
                <a:gd name="T24" fmla="*/ 31 w 121"/>
                <a:gd name="T25" fmla="*/ 104 h 107"/>
                <a:gd name="T26" fmla="*/ 7 w 121"/>
                <a:gd name="T27" fmla="*/ 90 h 107"/>
                <a:gd name="T28" fmla="*/ 0 w 121"/>
                <a:gd name="T29" fmla="*/ 59 h 107"/>
                <a:gd name="T30" fmla="*/ 8 w 121"/>
                <a:gd name="T31" fmla="*/ 36 h 107"/>
                <a:gd name="T32" fmla="*/ 16 w 121"/>
                <a:gd name="T33" fmla="*/ 26 h 107"/>
                <a:gd name="T34" fmla="*/ 25 w 121"/>
                <a:gd name="T35" fmla="*/ 19 h 107"/>
                <a:gd name="T36" fmla="*/ 48 w 121"/>
                <a:gd name="T37" fmla="*/ 6 h 107"/>
                <a:gd name="T38" fmla="*/ 72 w 121"/>
                <a:gd name="T39" fmla="*/ 0 h 107"/>
                <a:gd name="T40" fmla="*/ 107 w 121"/>
                <a:gd name="T41" fmla="*/ 5 h 107"/>
                <a:gd name="T42" fmla="*/ 121 w 121"/>
                <a:gd name="T43" fmla="*/ 12 h 107"/>
                <a:gd name="T44" fmla="*/ 121 w 121"/>
                <a:gd name="T45" fmla="*/ 12 h 1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1"/>
                <a:gd name="T70" fmla="*/ 0 h 107"/>
                <a:gd name="T71" fmla="*/ 121 w 121"/>
                <a:gd name="T72" fmla="*/ 107 h 1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1" h="107">
                  <a:moveTo>
                    <a:pt x="121" y="12"/>
                  </a:moveTo>
                  <a:lnTo>
                    <a:pt x="113" y="36"/>
                  </a:lnTo>
                  <a:lnTo>
                    <a:pt x="96" y="25"/>
                  </a:lnTo>
                  <a:lnTo>
                    <a:pt x="55" y="22"/>
                  </a:lnTo>
                  <a:lnTo>
                    <a:pt x="34" y="34"/>
                  </a:lnTo>
                  <a:lnTo>
                    <a:pt x="20" y="48"/>
                  </a:lnTo>
                  <a:lnTo>
                    <a:pt x="16" y="63"/>
                  </a:lnTo>
                  <a:lnTo>
                    <a:pt x="20" y="77"/>
                  </a:lnTo>
                  <a:lnTo>
                    <a:pt x="34" y="87"/>
                  </a:lnTo>
                  <a:lnTo>
                    <a:pt x="55" y="94"/>
                  </a:lnTo>
                  <a:lnTo>
                    <a:pt x="81" y="102"/>
                  </a:lnTo>
                  <a:lnTo>
                    <a:pt x="64" y="107"/>
                  </a:lnTo>
                  <a:lnTo>
                    <a:pt x="31" y="104"/>
                  </a:lnTo>
                  <a:lnTo>
                    <a:pt x="7" y="90"/>
                  </a:lnTo>
                  <a:lnTo>
                    <a:pt x="0" y="59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107" y="5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2061" y="1187"/>
              <a:ext cx="21" cy="14"/>
            </a:xfrm>
            <a:custGeom>
              <a:avLst/>
              <a:gdLst>
                <a:gd name="T0" fmla="*/ 42 w 42"/>
                <a:gd name="T1" fmla="*/ 22 h 26"/>
                <a:gd name="T2" fmla="*/ 20 w 42"/>
                <a:gd name="T3" fmla="*/ 0 h 26"/>
                <a:gd name="T4" fmla="*/ 0 w 42"/>
                <a:gd name="T5" fmla="*/ 26 h 26"/>
                <a:gd name="T6" fmla="*/ 42 w 42"/>
                <a:gd name="T7" fmla="*/ 22 h 26"/>
                <a:gd name="T8" fmla="*/ 42 w 42"/>
                <a:gd name="T9" fmla="*/ 2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6"/>
                <a:gd name="T17" fmla="*/ 42 w 4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6">
                  <a:moveTo>
                    <a:pt x="42" y="22"/>
                  </a:moveTo>
                  <a:lnTo>
                    <a:pt x="20" y="0"/>
                  </a:lnTo>
                  <a:lnTo>
                    <a:pt x="0" y="26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1994" y="1237"/>
              <a:ext cx="50" cy="36"/>
            </a:xfrm>
            <a:custGeom>
              <a:avLst/>
              <a:gdLst>
                <a:gd name="T0" fmla="*/ 98 w 101"/>
                <a:gd name="T1" fmla="*/ 34 h 73"/>
                <a:gd name="T2" fmla="*/ 71 w 101"/>
                <a:gd name="T3" fmla="*/ 26 h 73"/>
                <a:gd name="T4" fmla="*/ 51 w 101"/>
                <a:gd name="T5" fmla="*/ 28 h 73"/>
                <a:gd name="T6" fmla="*/ 31 w 101"/>
                <a:gd name="T7" fmla="*/ 36 h 73"/>
                <a:gd name="T8" fmla="*/ 11 w 101"/>
                <a:gd name="T9" fmla="*/ 51 h 73"/>
                <a:gd name="T10" fmla="*/ 3 w 101"/>
                <a:gd name="T11" fmla="*/ 73 h 73"/>
                <a:gd name="T12" fmla="*/ 0 w 101"/>
                <a:gd name="T13" fmla="*/ 48 h 73"/>
                <a:gd name="T14" fmla="*/ 16 w 101"/>
                <a:gd name="T15" fmla="*/ 28 h 73"/>
                <a:gd name="T16" fmla="*/ 50 w 101"/>
                <a:gd name="T17" fmla="*/ 8 h 73"/>
                <a:gd name="T18" fmla="*/ 82 w 101"/>
                <a:gd name="T19" fmla="*/ 0 h 73"/>
                <a:gd name="T20" fmla="*/ 101 w 101"/>
                <a:gd name="T21" fmla="*/ 12 h 73"/>
                <a:gd name="T22" fmla="*/ 98 w 101"/>
                <a:gd name="T23" fmla="*/ 34 h 73"/>
                <a:gd name="T24" fmla="*/ 98 w 101"/>
                <a:gd name="T25" fmla="*/ 34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3"/>
                <a:gd name="T41" fmla="*/ 101 w 101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3">
                  <a:moveTo>
                    <a:pt x="98" y="34"/>
                  </a:moveTo>
                  <a:lnTo>
                    <a:pt x="71" y="26"/>
                  </a:lnTo>
                  <a:lnTo>
                    <a:pt x="51" y="28"/>
                  </a:lnTo>
                  <a:lnTo>
                    <a:pt x="31" y="36"/>
                  </a:lnTo>
                  <a:lnTo>
                    <a:pt x="11" y="51"/>
                  </a:lnTo>
                  <a:lnTo>
                    <a:pt x="3" y="73"/>
                  </a:lnTo>
                  <a:lnTo>
                    <a:pt x="0" y="48"/>
                  </a:lnTo>
                  <a:lnTo>
                    <a:pt x="16" y="28"/>
                  </a:lnTo>
                  <a:lnTo>
                    <a:pt x="50" y="8"/>
                  </a:lnTo>
                  <a:lnTo>
                    <a:pt x="82" y="0"/>
                  </a:lnTo>
                  <a:lnTo>
                    <a:pt x="101" y="12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1983" y="1037"/>
              <a:ext cx="57" cy="25"/>
            </a:xfrm>
            <a:custGeom>
              <a:avLst/>
              <a:gdLst>
                <a:gd name="T0" fmla="*/ 112 w 115"/>
                <a:gd name="T1" fmla="*/ 0 h 51"/>
                <a:gd name="T2" fmla="*/ 2 w 115"/>
                <a:gd name="T3" fmla="*/ 30 h 51"/>
                <a:gd name="T4" fmla="*/ 0 w 115"/>
                <a:gd name="T5" fmla="*/ 51 h 51"/>
                <a:gd name="T6" fmla="*/ 115 w 115"/>
                <a:gd name="T7" fmla="*/ 34 h 51"/>
                <a:gd name="T8" fmla="*/ 112 w 115"/>
                <a:gd name="T9" fmla="*/ 0 h 51"/>
                <a:gd name="T10" fmla="*/ 112 w 11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51"/>
                <a:gd name="T20" fmla="*/ 115 w 11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51">
                  <a:moveTo>
                    <a:pt x="112" y="0"/>
                  </a:moveTo>
                  <a:lnTo>
                    <a:pt x="2" y="30"/>
                  </a:lnTo>
                  <a:lnTo>
                    <a:pt x="0" y="51"/>
                  </a:lnTo>
                  <a:lnTo>
                    <a:pt x="115" y="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2" name="Freeform 30"/>
            <p:cNvSpPr>
              <a:spLocks noChangeAspect="1"/>
            </p:cNvSpPr>
            <p:nvPr/>
          </p:nvSpPr>
          <p:spPr bwMode="auto">
            <a:xfrm>
              <a:off x="1841" y="1125"/>
              <a:ext cx="49" cy="18"/>
            </a:xfrm>
            <a:custGeom>
              <a:avLst/>
              <a:gdLst>
                <a:gd name="T0" fmla="*/ 98 w 98"/>
                <a:gd name="T1" fmla="*/ 17 h 37"/>
                <a:gd name="T2" fmla="*/ 56 w 98"/>
                <a:gd name="T3" fmla="*/ 0 h 37"/>
                <a:gd name="T4" fmla="*/ 30 w 98"/>
                <a:gd name="T5" fmla="*/ 4 h 37"/>
                <a:gd name="T6" fmla="*/ 0 w 98"/>
                <a:gd name="T7" fmla="*/ 29 h 37"/>
                <a:gd name="T8" fmla="*/ 16 w 98"/>
                <a:gd name="T9" fmla="*/ 37 h 37"/>
                <a:gd name="T10" fmla="*/ 48 w 98"/>
                <a:gd name="T11" fmla="*/ 20 h 37"/>
                <a:gd name="T12" fmla="*/ 92 w 98"/>
                <a:gd name="T13" fmla="*/ 37 h 37"/>
                <a:gd name="T14" fmla="*/ 98 w 98"/>
                <a:gd name="T15" fmla="*/ 17 h 37"/>
                <a:gd name="T16" fmla="*/ 98 w 98"/>
                <a:gd name="T17" fmla="*/ 1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37"/>
                <a:gd name="T29" fmla="*/ 98 w 9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37">
                  <a:moveTo>
                    <a:pt x="98" y="17"/>
                  </a:moveTo>
                  <a:lnTo>
                    <a:pt x="56" y="0"/>
                  </a:lnTo>
                  <a:lnTo>
                    <a:pt x="30" y="4"/>
                  </a:lnTo>
                  <a:lnTo>
                    <a:pt x="0" y="29"/>
                  </a:lnTo>
                  <a:lnTo>
                    <a:pt x="16" y="37"/>
                  </a:lnTo>
                  <a:lnTo>
                    <a:pt x="48" y="20"/>
                  </a:lnTo>
                  <a:lnTo>
                    <a:pt x="92" y="37"/>
                  </a:lnTo>
                  <a:lnTo>
                    <a:pt x="9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1994" y="1072"/>
              <a:ext cx="55" cy="50"/>
            </a:xfrm>
            <a:custGeom>
              <a:avLst/>
              <a:gdLst>
                <a:gd name="T0" fmla="*/ 103 w 108"/>
                <a:gd name="T1" fmla="*/ 75 h 101"/>
                <a:gd name="T2" fmla="*/ 108 w 108"/>
                <a:gd name="T3" fmla="*/ 48 h 101"/>
                <a:gd name="T4" fmla="*/ 102 w 108"/>
                <a:gd name="T5" fmla="*/ 27 h 101"/>
                <a:gd name="T6" fmla="*/ 85 w 108"/>
                <a:gd name="T7" fmla="*/ 8 h 101"/>
                <a:gd name="T8" fmla="*/ 59 w 108"/>
                <a:gd name="T9" fmla="*/ 0 h 101"/>
                <a:gd name="T10" fmla="*/ 29 w 108"/>
                <a:gd name="T11" fmla="*/ 2 h 101"/>
                <a:gd name="T12" fmla="*/ 14 w 108"/>
                <a:gd name="T13" fmla="*/ 11 h 101"/>
                <a:gd name="T14" fmla="*/ 1 w 108"/>
                <a:gd name="T15" fmla="*/ 30 h 101"/>
                <a:gd name="T16" fmla="*/ 0 w 108"/>
                <a:gd name="T17" fmla="*/ 53 h 101"/>
                <a:gd name="T18" fmla="*/ 6 w 108"/>
                <a:gd name="T19" fmla="*/ 76 h 101"/>
                <a:gd name="T20" fmla="*/ 28 w 108"/>
                <a:gd name="T21" fmla="*/ 98 h 101"/>
                <a:gd name="T22" fmla="*/ 52 w 108"/>
                <a:gd name="T23" fmla="*/ 101 h 101"/>
                <a:gd name="T24" fmla="*/ 82 w 108"/>
                <a:gd name="T25" fmla="*/ 98 h 101"/>
                <a:gd name="T26" fmla="*/ 76 w 108"/>
                <a:gd name="T27" fmla="*/ 82 h 101"/>
                <a:gd name="T28" fmla="*/ 52 w 108"/>
                <a:gd name="T29" fmla="*/ 85 h 101"/>
                <a:gd name="T30" fmla="*/ 29 w 108"/>
                <a:gd name="T31" fmla="*/ 81 h 101"/>
                <a:gd name="T32" fmla="*/ 20 w 108"/>
                <a:gd name="T33" fmla="*/ 64 h 101"/>
                <a:gd name="T34" fmla="*/ 17 w 108"/>
                <a:gd name="T35" fmla="*/ 45 h 101"/>
                <a:gd name="T36" fmla="*/ 26 w 108"/>
                <a:gd name="T37" fmla="*/ 25 h 101"/>
                <a:gd name="T38" fmla="*/ 45 w 108"/>
                <a:gd name="T39" fmla="*/ 17 h 101"/>
                <a:gd name="T40" fmla="*/ 68 w 108"/>
                <a:gd name="T41" fmla="*/ 20 h 101"/>
                <a:gd name="T42" fmla="*/ 85 w 108"/>
                <a:gd name="T43" fmla="*/ 34 h 101"/>
                <a:gd name="T44" fmla="*/ 91 w 108"/>
                <a:gd name="T45" fmla="*/ 55 h 101"/>
                <a:gd name="T46" fmla="*/ 86 w 108"/>
                <a:gd name="T47" fmla="*/ 75 h 101"/>
                <a:gd name="T48" fmla="*/ 103 w 108"/>
                <a:gd name="T49" fmla="*/ 75 h 101"/>
                <a:gd name="T50" fmla="*/ 103 w 108"/>
                <a:gd name="T51" fmla="*/ 75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8"/>
                <a:gd name="T79" fmla="*/ 0 h 101"/>
                <a:gd name="T80" fmla="*/ 108 w 108"/>
                <a:gd name="T81" fmla="*/ 101 h 1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8" h="101">
                  <a:moveTo>
                    <a:pt x="103" y="75"/>
                  </a:moveTo>
                  <a:lnTo>
                    <a:pt x="108" y="48"/>
                  </a:lnTo>
                  <a:lnTo>
                    <a:pt x="102" y="27"/>
                  </a:lnTo>
                  <a:lnTo>
                    <a:pt x="85" y="8"/>
                  </a:lnTo>
                  <a:lnTo>
                    <a:pt x="59" y="0"/>
                  </a:lnTo>
                  <a:lnTo>
                    <a:pt x="29" y="2"/>
                  </a:lnTo>
                  <a:lnTo>
                    <a:pt x="14" y="11"/>
                  </a:lnTo>
                  <a:lnTo>
                    <a:pt x="1" y="30"/>
                  </a:lnTo>
                  <a:lnTo>
                    <a:pt x="0" y="53"/>
                  </a:lnTo>
                  <a:lnTo>
                    <a:pt x="6" y="76"/>
                  </a:lnTo>
                  <a:lnTo>
                    <a:pt x="28" y="98"/>
                  </a:lnTo>
                  <a:lnTo>
                    <a:pt x="52" y="101"/>
                  </a:lnTo>
                  <a:lnTo>
                    <a:pt x="82" y="98"/>
                  </a:lnTo>
                  <a:lnTo>
                    <a:pt x="76" y="82"/>
                  </a:lnTo>
                  <a:lnTo>
                    <a:pt x="52" y="85"/>
                  </a:lnTo>
                  <a:lnTo>
                    <a:pt x="29" y="81"/>
                  </a:lnTo>
                  <a:lnTo>
                    <a:pt x="20" y="64"/>
                  </a:lnTo>
                  <a:lnTo>
                    <a:pt x="17" y="45"/>
                  </a:lnTo>
                  <a:lnTo>
                    <a:pt x="26" y="25"/>
                  </a:lnTo>
                  <a:lnTo>
                    <a:pt x="45" y="17"/>
                  </a:lnTo>
                  <a:lnTo>
                    <a:pt x="68" y="20"/>
                  </a:lnTo>
                  <a:lnTo>
                    <a:pt x="85" y="34"/>
                  </a:lnTo>
                  <a:lnTo>
                    <a:pt x="91" y="55"/>
                  </a:lnTo>
                  <a:lnTo>
                    <a:pt x="86" y="75"/>
                  </a:lnTo>
                  <a:lnTo>
                    <a:pt x="103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2028" y="1103"/>
              <a:ext cx="19" cy="17"/>
            </a:xfrm>
            <a:custGeom>
              <a:avLst/>
              <a:gdLst>
                <a:gd name="T0" fmla="*/ 27 w 39"/>
                <a:gd name="T1" fmla="*/ 0 h 34"/>
                <a:gd name="T2" fmla="*/ 19 w 39"/>
                <a:gd name="T3" fmla="*/ 14 h 34"/>
                <a:gd name="T4" fmla="*/ 0 w 39"/>
                <a:gd name="T5" fmla="*/ 25 h 34"/>
                <a:gd name="T6" fmla="*/ 11 w 39"/>
                <a:gd name="T7" fmla="*/ 34 h 34"/>
                <a:gd name="T8" fmla="*/ 25 w 39"/>
                <a:gd name="T9" fmla="*/ 30 h 34"/>
                <a:gd name="T10" fmla="*/ 36 w 39"/>
                <a:gd name="T11" fmla="*/ 19 h 34"/>
                <a:gd name="T12" fmla="*/ 39 w 39"/>
                <a:gd name="T13" fmla="*/ 8 h 34"/>
                <a:gd name="T14" fmla="*/ 27 w 39"/>
                <a:gd name="T15" fmla="*/ 0 h 34"/>
                <a:gd name="T16" fmla="*/ 27 w 39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34"/>
                <a:gd name="T29" fmla="*/ 39 w 3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34">
                  <a:moveTo>
                    <a:pt x="27" y="0"/>
                  </a:moveTo>
                  <a:lnTo>
                    <a:pt x="19" y="14"/>
                  </a:lnTo>
                  <a:lnTo>
                    <a:pt x="0" y="25"/>
                  </a:lnTo>
                  <a:lnTo>
                    <a:pt x="11" y="34"/>
                  </a:lnTo>
                  <a:lnTo>
                    <a:pt x="25" y="30"/>
                  </a:lnTo>
                  <a:lnTo>
                    <a:pt x="36" y="19"/>
                  </a:lnTo>
                  <a:lnTo>
                    <a:pt x="39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5" name="Freeform 33"/>
            <p:cNvSpPr>
              <a:spLocks noChangeAspect="1"/>
            </p:cNvSpPr>
            <p:nvPr/>
          </p:nvSpPr>
          <p:spPr bwMode="auto">
            <a:xfrm>
              <a:off x="1962" y="927"/>
              <a:ext cx="29" cy="80"/>
            </a:xfrm>
            <a:custGeom>
              <a:avLst/>
              <a:gdLst>
                <a:gd name="T0" fmla="*/ 59 w 59"/>
                <a:gd name="T1" fmla="*/ 159 h 159"/>
                <a:gd name="T2" fmla="*/ 23 w 59"/>
                <a:gd name="T3" fmla="*/ 0 h 159"/>
                <a:gd name="T4" fmla="*/ 0 w 59"/>
                <a:gd name="T5" fmla="*/ 6 h 159"/>
                <a:gd name="T6" fmla="*/ 34 w 59"/>
                <a:gd name="T7" fmla="*/ 158 h 159"/>
                <a:gd name="T8" fmla="*/ 59 w 59"/>
                <a:gd name="T9" fmla="*/ 159 h 159"/>
                <a:gd name="T10" fmla="*/ 59 w 59"/>
                <a:gd name="T11" fmla="*/ 159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59"/>
                <a:gd name="T20" fmla="*/ 59 w 59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59">
                  <a:moveTo>
                    <a:pt x="59" y="159"/>
                  </a:moveTo>
                  <a:lnTo>
                    <a:pt x="23" y="0"/>
                  </a:lnTo>
                  <a:lnTo>
                    <a:pt x="0" y="6"/>
                  </a:lnTo>
                  <a:lnTo>
                    <a:pt x="34" y="15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" name="Freeform 34"/>
            <p:cNvSpPr>
              <a:spLocks noChangeAspect="1"/>
            </p:cNvSpPr>
            <p:nvPr/>
          </p:nvSpPr>
          <p:spPr bwMode="auto">
            <a:xfrm>
              <a:off x="1932" y="933"/>
              <a:ext cx="28" cy="79"/>
            </a:xfrm>
            <a:custGeom>
              <a:avLst/>
              <a:gdLst>
                <a:gd name="T0" fmla="*/ 56 w 56"/>
                <a:gd name="T1" fmla="*/ 148 h 158"/>
                <a:gd name="T2" fmla="*/ 23 w 56"/>
                <a:gd name="T3" fmla="*/ 0 h 158"/>
                <a:gd name="T4" fmla="*/ 0 w 56"/>
                <a:gd name="T5" fmla="*/ 3 h 158"/>
                <a:gd name="T6" fmla="*/ 37 w 56"/>
                <a:gd name="T7" fmla="*/ 158 h 158"/>
                <a:gd name="T8" fmla="*/ 56 w 56"/>
                <a:gd name="T9" fmla="*/ 148 h 158"/>
                <a:gd name="T10" fmla="*/ 56 w 56"/>
                <a:gd name="T11" fmla="*/ 148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58"/>
                <a:gd name="T20" fmla="*/ 56 w 56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58">
                  <a:moveTo>
                    <a:pt x="56" y="148"/>
                  </a:moveTo>
                  <a:lnTo>
                    <a:pt x="23" y="0"/>
                  </a:lnTo>
                  <a:lnTo>
                    <a:pt x="0" y="3"/>
                  </a:lnTo>
                  <a:lnTo>
                    <a:pt x="37" y="158"/>
                  </a:lnTo>
                  <a:lnTo>
                    <a:pt x="56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" name="Freeform 35"/>
            <p:cNvSpPr>
              <a:spLocks noChangeAspect="1"/>
            </p:cNvSpPr>
            <p:nvPr/>
          </p:nvSpPr>
          <p:spPr bwMode="auto">
            <a:xfrm>
              <a:off x="1898" y="938"/>
              <a:ext cx="34" cy="79"/>
            </a:xfrm>
            <a:custGeom>
              <a:avLst/>
              <a:gdLst>
                <a:gd name="T0" fmla="*/ 66 w 66"/>
                <a:gd name="T1" fmla="*/ 150 h 157"/>
                <a:gd name="T2" fmla="*/ 18 w 66"/>
                <a:gd name="T3" fmla="*/ 0 h 157"/>
                <a:gd name="T4" fmla="*/ 0 w 66"/>
                <a:gd name="T5" fmla="*/ 6 h 157"/>
                <a:gd name="T6" fmla="*/ 46 w 66"/>
                <a:gd name="T7" fmla="*/ 157 h 157"/>
                <a:gd name="T8" fmla="*/ 66 w 66"/>
                <a:gd name="T9" fmla="*/ 150 h 157"/>
                <a:gd name="T10" fmla="*/ 66 w 66"/>
                <a:gd name="T11" fmla="*/ 15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57"/>
                <a:gd name="T20" fmla="*/ 66 w 66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57">
                  <a:moveTo>
                    <a:pt x="66" y="15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6" y="157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8" name="Freeform 36"/>
            <p:cNvSpPr>
              <a:spLocks noChangeAspect="1"/>
            </p:cNvSpPr>
            <p:nvPr/>
          </p:nvSpPr>
          <p:spPr bwMode="auto">
            <a:xfrm>
              <a:off x="1858" y="951"/>
              <a:ext cx="41" cy="76"/>
            </a:xfrm>
            <a:custGeom>
              <a:avLst/>
              <a:gdLst>
                <a:gd name="T0" fmla="*/ 82 w 82"/>
                <a:gd name="T1" fmla="*/ 145 h 150"/>
                <a:gd name="T2" fmla="*/ 22 w 82"/>
                <a:gd name="T3" fmla="*/ 0 h 150"/>
                <a:gd name="T4" fmla="*/ 0 w 82"/>
                <a:gd name="T5" fmla="*/ 9 h 150"/>
                <a:gd name="T6" fmla="*/ 65 w 82"/>
                <a:gd name="T7" fmla="*/ 150 h 150"/>
                <a:gd name="T8" fmla="*/ 82 w 82"/>
                <a:gd name="T9" fmla="*/ 145 h 150"/>
                <a:gd name="T10" fmla="*/ 82 w 82"/>
                <a:gd name="T11" fmla="*/ 1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0"/>
                <a:gd name="T20" fmla="*/ 82 w 82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0">
                  <a:moveTo>
                    <a:pt x="82" y="145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65" y="150"/>
                  </a:lnTo>
                  <a:lnTo>
                    <a:pt x="82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9" name="Freeform 37"/>
            <p:cNvSpPr>
              <a:spLocks noChangeAspect="1"/>
            </p:cNvSpPr>
            <p:nvPr/>
          </p:nvSpPr>
          <p:spPr bwMode="auto">
            <a:xfrm>
              <a:off x="1977" y="1442"/>
              <a:ext cx="181" cy="157"/>
            </a:xfrm>
            <a:custGeom>
              <a:avLst/>
              <a:gdLst>
                <a:gd name="T0" fmla="*/ 99 w 362"/>
                <a:gd name="T1" fmla="*/ 138 h 314"/>
                <a:gd name="T2" fmla="*/ 105 w 362"/>
                <a:gd name="T3" fmla="*/ 62 h 314"/>
                <a:gd name="T4" fmla="*/ 142 w 362"/>
                <a:gd name="T5" fmla="*/ 0 h 314"/>
                <a:gd name="T6" fmla="*/ 159 w 362"/>
                <a:gd name="T7" fmla="*/ 23 h 314"/>
                <a:gd name="T8" fmla="*/ 147 w 362"/>
                <a:gd name="T9" fmla="*/ 105 h 314"/>
                <a:gd name="T10" fmla="*/ 192 w 362"/>
                <a:gd name="T11" fmla="*/ 76 h 314"/>
                <a:gd name="T12" fmla="*/ 246 w 362"/>
                <a:gd name="T13" fmla="*/ 48 h 314"/>
                <a:gd name="T14" fmla="*/ 294 w 362"/>
                <a:gd name="T15" fmla="*/ 36 h 314"/>
                <a:gd name="T16" fmla="*/ 300 w 362"/>
                <a:gd name="T17" fmla="*/ 68 h 314"/>
                <a:gd name="T18" fmla="*/ 238 w 362"/>
                <a:gd name="T19" fmla="*/ 102 h 314"/>
                <a:gd name="T20" fmla="*/ 210 w 362"/>
                <a:gd name="T21" fmla="*/ 133 h 314"/>
                <a:gd name="T22" fmla="*/ 243 w 362"/>
                <a:gd name="T23" fmla="*/ 135 h 314"/>
                <a:gd name="T24" fmla="*/ 292 w 362"/>
                <a:gd name="T25" fmla="*/ 116 h 314"/>
                <a:gd name="T26" fmla="*/ 334 w 362"/>
                <a:gd name="T27" fmla="*/ 104 h 314"/>
                <a:gd name="T28" fmla="*/ 349 w 362"/>
                <a:gd name="T29" fmla="*/ 119 h 314"/>
                <a:gd name="T30" fmla="*/ 294 w 362"/>
                <a:gd name="T31" fmla="*/ 160 h 314"/>
                <a:gd name="T32" fmla="*/ 240 w 362"/>
                <a:gd name="T33" fmla="*/ 174 h 314"/>
                <a:gd name="T34" fmla="*/ 213 w 362"/>
                <a:gd name="T35" fmla="*/ 186 h 314"/>
                <a:gd name="T36" fmla="*/ 243 w 362"/>
                <a:gd name="T37" fmla="*/ 198 h 314"/>
                <a:gd name="T38" fmla="*/ 294 w 362"/>
                <a:gd name="T39" fmla="*/ 192 h 314"/>
                <a:gd name="T40" fmla="*/ 356 w 362"/>
                <a:gd name="T41" fmla="*/ 184 h 314"/>
                <a:gd name="T42" fmla="*/ 359 w 362"/>
                <a:gd name="T43" fmla="*/ 212 h 314"/>
                <a:gd name="T44" fmla="*/ 283 w 362"/>
                <a:gd name="T45" fmla="*/ 234 h 314"/>
                <a:gd name="T46" fmla="*/ 229 w 362"/>
                <a:gd name="T47" fmla="*/ 221 h 314"/>
                <a:gd name="T48" fmla="*/ 236 w 362"/>
                <a:gd name="T49" fmla="*/ 246 h 314"/>
                <a:gd name="T50" fmla="*/ 309 w 362"/>
                <a:gd name="T51" fmla="*/ 280 h 314"/>
                <a:gd name="T52" fmla="*/ 317 w 362"/>
                <a:gd name="T53" fmla="*/ 305 h 314"/>
                <a:gd name="T54" fmla="*/ 292 w 362"/>
                <a:gd name="T55" fmla="*/ 314 h 314"/>
                <a:gd name="T56" fmla="*/ 188 w 362"/>
                <a:gd name="T57" fmla="*/ 265 h 314"/>
                <a:gd name="T58" fmla="*/ 117 w 362"/>
                <a:gd name="T59" fmla="*/ 256 h 314"/>
                <a:gd name="T60" fmla="*/ 79 w 362"/>
                <a:gd name="T61" fmla="*/ 225 h 314"/>
                <a:gd name="T62" fmla="*/ 24 w 362"/>
                <a:gd name="T63" fmla="*/ 214 h 314"/>
                <a:gd name="T64" fmla="*/ 0 w 362"/>
                <a:gd name="T65" fmla="*/ 158 h 3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2"/>
                <a:gd name="T100" fmla="*/ 0 h 314"/>
                <a:gd name="T101" fmla="*/ 362 w 362"/>
                <a:gd name="T102" fmla="*/ 314 h 3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2" h="314">
                  <a:moveTo>
                    <a:pt x="0" y="158"/>
                  </a:moveTo>
                  <a:lnTo>
                    <a:pt x="99" y="138"/>
                  </a:lnTo>
                  <a:lnTo>
                    <a:pt x="99" y="115"/>
                  </a:lnTo>
                  <a:lnTo>
                    <a:pt x="105" y="62"/>
                  </a:lnTo>
                  <a:lnTo>
                    <a:pt x="119" y="14"/>
                  </a:lnTo>
                  <a:lnTo>
                    <a:pt x="142" y="0"/>
                  </a:lnTo>
                  <a:lnTo>
                    <a:pt x="153" y="8"/>
                  </a:lnTo>
                  <a:lnTo>
                    <a:pt x="159" y="23"/>
                  </a:lnTo>
                  <a:lnTo>
                    <a:pt x="159" y="59"/>
                  </a:lnTo>
                  <a:lnTo>
                    <a:pt x="147" y="105"/>
                  </a:lnTo>
                  <a:lnTo>
                    <a:pt x="168" y="90"/>
                  </a:lnTo>
                  <a:lnTo>
                    <a:pt x="192" y="76"/>
                  </a:lnTo>
                  <a:lnTo>
                    <a:pt x="218" y="62"/>
                  </a:lnTo>
                  <a:lnTo>
                    <a:pt x="246" y="48"/>
                  </a:lnTo>
                  <a:lnTo>
                    <a:pt x="272" y="39"/>
                  </a:lnTo>
                  <a:lnTo>
                    <a:pt x="294" y="36"/>
                  </a:lnTo>
                  <a:lnTo>
                    <a:pt x="308" y="44"/>
                  </a:lnTo>
                  <a:lnTo>
                    <a:pt x="300" y="68"/>
                  </a:lnTo>
                  <a:lnTo>
                    <a:pt x="260" y="91"/>
                  </a:lnTo>
                  <a:lnTo>
                    <a:pt x="238" y="102"/>
                  </a:lnTo>
                  <a:lnTo>
                    <a:pt x="219" y="113"/>
                  </a:lnTo>
                  <a:lnTo>
                    <a:pt x="210" y="133"/>
                  </a:lnTo>
                  <a:lnTo>
                    <a:pt x="222" y="138"/>
                  </a:lnTo>
                  <a:lnTo>
                    <a:pt x="243" y="135"/>
                  </a:lnTo>
                  <a:lnTo>
                    <a:pt x="266" y="127"/>
                  </a:lnTo>
                  <a:lnTo>
                    <a:pt x="292" y="116"/>
                  </a:lnTo>
                  <a:lnTo>
                    <a:pt x="315" y="109"/>
                  </a:lnTo>
                  <a:lnTo>
                    <a:pt x="334" y="104"/>
                  </a:lnTo>
                  <a:lnTo>
                    <a:pt x="346" y="107"/>
                  </a:lnTo>
                  <a:lnTo>
                    <a:pt x="349" y="119"/>
                  </a:lnTo>
                  <a:lnTo>
                    <a:pt x="318" y="150"/>
                  </a:lnTo>
                  <a:lnTo>
                    <a:pt x="294" y="160"/>
                  </a:lnTo>
                  <a:lnTo>
                    <a:pt x="266" y="167"/>
                  </a:lnTo>
                  <a:lnTo>
                    <a:pt x="240" y="174"/>
                  </a:lnTo>
                  <a:lnTo>
                    <a:pt x="221" y="180"/>
                  </a:lnTo>
                  <a:lnTo>
                    <a:pt x="213" y="186"/>
                  </a:lnTo>
                  <a:lnTo>
                    <a:pt x="222" y="194"/>
                  </a:lnTo>
                  <a:lnTo>
                    <a:pt x="243" y="198"/>
                  </a:lnTo>
                  <a:lnTo>
                    <a:pt x="267" y="198"/>
                  </a:lnTo>
                  <a:lnTo>
                    <a:pt x="294" y="192"/>
                  </a:lnTo>
                  <a:lnTo>
                    <a:pt x="318" y="187"/>
                  </a:lnTo>
                  <a:lnTo>
                    <a:pt x="356" y="184"/>
                  </a:lnTo>
                  <a:lnTo>
                    <a:pt x="362" y="194"/>
                  </a:lnTo>
                  <a:lnTo>
                    <a:pt x="359" y="212"/>
                  </a:lnTo>
                  <a:lnTo>
                    <a:pt x="328" y="237"/>
                  </a:lnTo>
                  <a:lnTo>
                    <a:pt x="283" y="234"/>
                  </a:lnTo>
                  <a:lnTo>
                    <a:pt x="243" y="223"/>
                  </a:lnTo>
                  <a:lnTo>
                    <a:pt x="229" y="221"/>
                  </a:lnTo>
                  <a:lnTo>
                    <a:pt x="221" y="228"/>
                  </a:lnTo>
                  <a:lnTo>
                    <a:pt x="236" y="246"/>
                  </a:lnTo>
                  <a:lnTo>
                    <a:pt x="274" y="263"/>
                  </a:lnTo>
                  <a:lnTo>
                    <a:pt x="309" y="280"/>
                  </a:lnTo>
                  <a:lnTo>
                    <a:pt x="318" y="293"/>
                  </a:lnTo>
                  <a:lnTo>
                    <a:pt x="317" y="305"/>
                  </a:lnTo>
                  <a:lnTo>
                    <a:pt x="308" y="314"/>
                  </a:lnTo>
                  <a:lnTo>
                    <a:pt x="292" y="314"/>
                  </a:lnTo>
                  <a:lnTo>
                    <a:pt x="255" y="299"/>
                  </a:lnTo>
                  <a:lnTo>
                    <a:pt x="188" y="265"/>
                  </a:lnTo>
                  <a:lnTo>
                    <a:pt x="140" y="265"/>
                  </a:lnTo>
                  <a:lnTo>
                    <a:pt x="117" y="256"/>
                  </a:lnTo>
                  <a:lnTo>
                    <a:pt x="99" y="240"/>
                  </a:lnTo>
                  <a:lnTo>
                    <a:pt x="79" y="225"/>
                  </a:lnTo>
                  <a:lnTo>
                    <a:pt x="54" y="217"/>
                  </a:lnTo>
                  <a:lnTo>
                    <a:pt x="24" y="21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0" name="Freeform 38"/>
            <p:cNvSpPr>
              <a:spLocks noChangeAspect="1"/>
            </p:cNvSpPr>
            <p:nvPr/>
          </p:nvSpPr>
          <p:spPr bwMode="auto">
            <a:xfrm>
              <a:off x="890" y="1656"/>
              <a:ext cx="118" cy="176"/>
            </a:xfrm>
            <a:custGeom>
              <a:avLst/>
              <a:gdLst>
                <a:gd name="T0" fmla="*/ 79 w 237"/>
                <a:gd name="T1" fmla="*/ 0 h 353"/>
                <a:gd name="T2" fmla="*/ 237 w 237"/>
                <a:gd name="T3" fmla="*/ 44 h 353"/>
                <a:gd name="T4" fmla="*/ 101 w 237"/>
                <a:gd name="T5" fmla="*/ 353 h 353"/>
                <a:gd name="T6" fmla="*/ 0 w 237"/>
                <a:gd name="T7" fmla="*/ 259 h 353"/>
                <a:gd name="T8" fmla="*/ 79 w 237"/>
                <a:gd name="T9" fmla="*/ 0 h 353"/>
                <a:gd name="T10" fmla="*/ 79 w 237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"/>
                <a:gd name="T19" fmla="*/ 0 h 353"/>
                <a:gd name="T20" fmla="*/ 237 w 237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" h="353">
                  <a:moveTo>
                    <a:pt x="79" y="0"/>
                  </a:moveTo>
                  <a:lnTo>
                    <a:pt x="237" y="44"/>
                  </a:lnTo>
                  <a:lnTo>
                    <a:pt x="101" y="353"/>
                  </a:lnTo>
                  <a:lnTo>
                    <a:pt x="0" y="25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1" name="Freeform 39"/>
            <p:cNvSpPr>
              <a:spLocks noChangeAspect="1"/>
            </p:cNvSpPr>
            <p:nvPr/>
          </p:nvSpPr>
          <p:spPr bwMode="auto">
            <a:xfrm>
              <a:off x="1796" y="1401"/>
              <a:ext cx="205" cy="184"/>
            </a:xfrm>
            <a:custGeom>
              <a:avLst/>
              <a:gdLst>
                <a:gd name="T0" fmla="*/ 393 w 412"/>
                <a:gd name="T1" fmla="*/ 229 h 368"/>
                <a:gd name="T2" fmla="*/ 412 w 412"/>
                <a:gd name="T3" fmla="*/ 297 h 368"/>
                <a:gd name="T4" fmla="*/ 313 w 412"/>
                <a:gd name="T5" fmla="*/ 344 h 368"/>
                <a:gd name="T6" fmla="*/ 223 w 412"/>
                <a:gd name="T7" fmla="*/ 368 h 368"/>
                <a:gd name="T8" fmla="*/ 145 w 412"/>
                <a:gd name="T9" fmla="*/ 368 h 368"/>
                <a:gd name="T10" fmla="*/ 70 w 412"/>
                <a:gd name="T11" fmla="*/ 339 h 368"/>
                <a:gd name="T12" fmla="*/ 17 w 412"/>
                <a:gd name="T13" fmla="*/ 294 h 368"/>
                <a:gd name="T14" fmla="*/ 0 w 412"/>
                <a:gd name="T15" fmla="*/ 240 h 368"/>
                <a:gd name="T16" fmla="*/ 3 w 412"/>
                <a:gd name="T17" fmla="*/ 178 h 368"/>
                <a:gd name="T18" fmla="*/ 33 w 412"/>
                <a:gd name="T19" fmla="*/ 113 h 368"/>
                <a:gd name="T20" fmla="*/ 76 w 412"/>
                <a:gd name="T21" fmla="*/ 60 h 368"/>
                <a:gd name="T22" fmla="*/ 149 w 412"/>
                <a:gd name="T23" fmla="*/ 23 h 368"/>
                <a:gd name="T24" fmla="*/ 257 w 412"/>
                <a:gd name="T25" fmla="*/ 0 h 368"/>
                <a:gd name="T26" fmla="*/ 300 w 412"/>
                <a:gd name="T27" fmla="*/ 9 h 368"/>
                <a:gd name="T28" fmla="*/ 313 w 412"/>
                <a:gd name="T29" fmla="*/ 51 h 368"/>
                <a:gd name="T30" fmla="*/ 294 w 412"/>
                <a:gd name="T31" fmla="*/ 87 h 368"/>
                <a:gd name="T32" fmla="*/ 212 w 412"/>
                <a:gd name="T33" fmla="*/ 96 h 368"/>
                <a:gd name="T34" fmla="*/ 145 w 412"/>
                <a:gd name="T35" fmla="*/ 122 h 368"/>
                <a:gd name="T36" fmla="*/ 94 w 412"/>
                <a:gd name="T37" fmla="*/ 161 h 368"/>
                <a:gd name="T38" fmla="*/ 85 w 412"/>
                <a:gd name="T39" fmla="*/ 217 h 368"/>
                <a:gd name="T40" fmla="*/ 96 w 412"/>
                <a:gd name="T41" fmla="*/ 257 h 368"/>
                <a:gd name="T42" fmla="*/ 122 w 412"/>
                <a:gd name="T43" fmla="*/ 279 h 368"/>
                <a:gd name="T44" fmla="*/ 163 w 412"/>
                <a:gd name="T45" fmla="*/ 291 h 368"/>
                <a:gd name="T46" fmla="*/ 241 w 412"/>
                <a:gd name="T47" fmla="*/ 280 h 368"/>
                <a:gd name="T48" fmla="*/ 339 w 412"/>
                <a:gd name="T49" fmla="*/ 252 h 368"/>
                <a:gd name="T50" fmla="*/ 393 w 412"/>
                <a:gd name="T51" fmla="*/ 229 h 368"/>
                <a:gd name="T52" fmla="*/ 393 w 412"/>
                <a:gd name="T53" fmla="*/ 229 h 3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2"/>
                <a:gd name="T82" fmla="*/ 0 h 368"/>
                <a:gd name="T83" fmla="*/ 412 w 412"/>
                <a:gd name="T84" fmla="*/ 368 h 3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2" h="368">
                  <a:moveTo>
                    <a:pt x="393" y="229"/>
                  </a:moveTo>
                  <a:lnTo>
                    <a:pt x="412" y="297"/>
                  </a:lnTo>
                  <a:lnTo>
                    <a:pt x="313" y="344"/>
                  </a:lnTo>
                  <a:lnTo>
                    <a:pt x="223" y="368"/>
                  </a:lnTo>
                  <a:lnTo>
                    <a:pt x="145" y="368"/>
                  </a:lnTo>
                  <a:lnTo>
                    <a:pt x="70" y="339"/>
                  </a:lnTo>
                  <a:lnTo>
                    <a:pt x="17" y="294"/>
                  </a:lnTo>
                  <a:lnTo>
                    <a:pt x="0" y="240"/>
                  </a:lnTo>
                  <a:lnTo>
                    <a:pt x="3" y="178"/>
                  </a:lnTo>
                  <a:lnTo>
                    <a:pt x="33" y="113"/>
                  </a:lnTo>
                  <a:lnTo>
                    <a:pt x="76" y="60"/>
                  </a:lnTo>
                  <a:lnTo>
                    <a:pt x="149" y="23"/>
                  </a:lnTo>
                  <a:lnTo>
                    <a:pt x="257" y="0"/>
                  </a:lnTo>
                  <a:lnTo>
                    <a:pt x="300" y="9"/>
                  </a:lnTo>
                  <a:lnTo>
                    <a:pt x="313" y="51"/>
                  </a:lnTo>
                  <a:lnTo>
                    <a:pt x="294" y="87"/>
                  </a:lnTo>
                  <a:lnTo>
                    <a:pt x="212" y="96"/>
                  </a:lnTo>
                  <a:lnTo>
                    <a:pt x="145" y="122"/>
                  </a:lnTo>
                  <a:lnTo>
                    <a:pt x="94" y="161"/>
                  </a:lnTo>
                  <a:lnTo>
                    <a:pt x="85" y="217"/>
                  </a:lnTo>
                  <a:lnTo>
                    <a:pt x="96" y="257"/>
                  </a:lnTo>
                  <a:lnTo>
                    <a:pt x="122" y="279"/>
                  </a:lnTo>
                  <a:lnTo>
                    <a:pt x="163" y="291"/>
                  </a:lnTo>
                  <a:lnTo>
                    <a:pt x="241" y="280"/>
                  </a:lnTo>
                  <a:lnTo>
                    <a:pt x="339" y="252"/>
                  </a:lnTo>
                  <a:lnTo>
                    <a:pt x="393" y="229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1716" y="1445"/>
              <a:ext cx="577" cy="556"/>
            </a:xfrm>
            <a:custGeom>
              <a:avLst/>
              <a:gdLst>
                <a:gd name="T0" fmla="*/ 1061 w 1154"/>
                <a:gd name="T1" fmla="*/ 0 h 1112"/>
                <a:gd name="T2" fmla="*/ 1131 w 1154"/>
                <a:gd name="T3" fmla="*/ 198 h 1112"/>
                <a:gd name="T4" fmla="*/ 1154 w 1154"/>
                <a:gd name="T5" fmla="*/ 949 h 1112"/>
                <a:gd name="T6" fmla="*/ 1123 w 1154"/>
                <a:gd name="T7" fmla="*/ 1043 h 1112"/>
                <a:gd name="T8" fmla="*/ 1027 w 1154"/>
                <a:gd name="T9" fmla="*/ 1101 h 1112"/>
                <a:gd name="T10" fmla="*/ 9 w 1154"/>
                <a:gd name="T11" fmla="*/ 1112 h 1112"/>
                <a:gd name="T12" fmla="*/ 0 w 1154"/>
                <a:gd name="T13" fmla="*/ 279 h 1112"/>
                <a:gd name="T14" fmla="*/ 40 w 1154"/>
                <a:gd name="T15" fmla="*/ 285 h 1112"/>
                <a:gd name="T16" fmla="*/ 52 w 1154"/>
                <a:gd name="T17" fmla="*/ 1081 h 1112"/>
                <a:gd name="T18" fmla="*/ 1027 w 1154"/>
                <a:gd name="T19" fmla="*/ 1061 h 1112"/>
                <a:gd name="T20" fmla="*/ 1094 w 1154"/>
                <a:gd name="T21" fmla="*/ 1017 h 1112"/>
                <a:gd name="T22" fmla="*/ 1123 w 1154"/>
                <a:gd name="T23" fmla="*/ 934 h 1112"/>
                <a:gd name="T24" fmla="*/ 1094 w 1154"/>
                <a:gd name="T25" fmla="*/ 205 h 1112"/>
                <a:gd name="T26" fmla="*/ 1044 w 1154"/>
                <a:gd name="T27" fmla="*/ 41 h 1112"/>
                <a:gd name="T28" fmla="*/ 1061 w 1154"/>
                <a:gd name="T29" fmla="*/ 0 h 1112"/>
                <a:gd name="T30" fmla="*/ 1061 w 1154"/>
                <a:gd name="T31" fmla="*/ 0 h 1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4"/>
                <a:gd name="T49" fmla="*/ 0 h 1112"/>
                <a:gd name="T50" fmla="*/ 1154 w 1154"/>
                <a:gd name="T51" fmla="*/ 1112 h 11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4" h="1112">
                  <a:moveTo>
                    <a:pt x="1061" y="0"/>
                  </a:moveTo>
                  <a:lnTo>
                    <a:pt x="1131" y="198"/>
                  </a:lnTo>
                  <a:lnTo>
                    <a:pt x="1154" y="949"/>
                  </a:lnTo>
                  <a:lnTo>
                    <a:pt x="1123" y="1043"/>
                  </a:lnTo>
                  <a:lnTo>
                    <a:pt x="1027" y="1101"/>
                  </a:lnTo>
                  <a:lnTo>
                    <a:pt x="9" y="1112"/>
                  </a:lnTo>
                  <a:lnTo>
                    <a:pt x="0" y="279"/>
                  </a:lnTo>
                  <a:lnTo>
                    <a:pt x="40" y="285"/>
                  </a:lnTo>
                  <a:lnTo>
                    <a:pt x="52" y="1081"/>
                  </a:lnTo>
                  <a:lnTo>
                    <a:pt x="1027" y="1061"/>
                  </a:lnTo>
                  <a:lnTo>
                    <a:pt x="1094" y="1017"/>
                  </a:lnTo>
                  <a:lnTo>
                    <a:pt x="1123" y="934"/>
                  </a:lnTo>
                  <a:lnTo>
                    <a:pt x="1094" y="205"/>
                  </a:lnTo>
                  <a:lnTo>
                    <a:pt x="1044" y="4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3" name="Freeform 41"/>
            <p:cNvSpPr>
              <a:spLocks noChangeAspect="1"/>
            </p:cNvSpPr>
            <p:nvPr/>
          </p:nvSpPr>
          <p:spPr bwMode="auto">
            <a:xfrm>
              <a:off x="3002" y="1582"/>
              <a:ext cx="131" cy="201"/>
            </a:xfrm>
            <a:custGeom>
              <a:avLst/>
              <a:gdLst>
                <a:gd name="T0" fmla="*/ 263 w 263"/>
                <a:gd name="T1" fmla="*/ 124 h 403"/>
                <a:gd name="T2" fmla="*/ 181 w 263"/>
                <a:gd name="T3" fmla="*/ 0 h 403"/>
                <a:gd name="T4" fmla="*/ 0 w 263"/>
                <a:gd name="T5" fmla="*/ 166 h 403"/>
                <a:gd name="T6" fmla="*/ 95 w 263"/>
                <a:gd name="T7" fmla="*/ 392 h 403"/>
                <a:gd name="T8" fmla="*/ 211 w 263"/>
                <a:gd name="T9" fmla="*/ 403 h 403"/>
                <a:gd name="T10" fmla="*/ 263 w 263"/>
                <a:gd name="T11" fmla="*/ 124 h 403"/>
                <a:gd name="T12" fmla="*/ 263 w 263"/>
                <a:gd name="T13" fmla="*/ 124 h 4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403"/>
                <a:gd name="T23" fmla="*/ 263 w 263"/>
                <a:gd name="T24" fmla="*/ 403 h 4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403">
                  <a:moveTo>
                    <a:pt x="263" y="124"/>
                  </a:moveTo>
                  <a:lnTo>
                    <a:pt x="181" y="0"/>
                  </a:lnTo>
                  <a:lnTo>
                    <a:pt x="0" y="166"/>
                  </a:lnTo>
                  <a:lnTo>
                    <a:pt x="95" y="392"/>
                  </a:lnTo>
                  <a:lnTo>
                    <a:pt x="211" y="403"/>
                  </a:lnTo>
                  <a:lnTo>
                    <a:pt x="263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4" name="Freeform 42"/>
            <p:cNvSpPr>
              <a:spLocks noChangeAspect="1"/>
            </p:cNvSpPr>
            <p:nvPr/>
          </p:nvSpPr>
          <p:spPr bwMode="auto">
            <a:xfrm>
              <a:off x="3041" y="1616"/>
              <a:ext cx="79" cy="148"/>
            </a:xfrm>
            <a:custGeom>
              <a:avLst/>
              <a:gdLst>
                <a:gd name="T0" fmla="*/ 50 w 158"/>
                <a:gd name="T1" fmla="*/ 285 h 296"/>
                <a:gd name="T2" fmla="*/ 73 w 158"/>
                <a:gd name="T3" fmla="*/ 296 h 296"/>
                <a:gd name="T4" fmla="*/ 98 w 158"/>
                <a:gd name="T5" fmla="*/ 293 h 296"/>
                <a:gd name="T6" fmla="*/ 121 w 158"/>
                <a:gd name="T7" fmla="*/ 276 h 296"/>
                <a:gd name="T8" fmla="*/ 140 w 158"/>
                <a:gd name="T9" fmla="*/ 245 h 296"/>
                <a:gd name="T10" fmla="*/ 152 w 158"/>
                <a:gd name="T11" fmla="*/ 206 h 296"/>
                <a:gd name="T12" fmla="*/ 158 w 158"/>
                <a:gd name="T13" fmla="*/ 161 h 296"/>
                <a:gd name="T14" fmla="*/ 157 w 158"/>
                <a:gd name="T15" fmla="*/ 115 h 296"/>
                <a:gd name="T16" fmla="*/ 147 w 158"/>
                <a:gd name="T17" fmla="*/ 72 h 296"/>
                <a:gd name="T18" fmla="*/ 132 w 158"/>
                <a:gd name="T19" fmla="*/ 36 h 296"/>
                <a:gd name="T20" fmla="*/ 110 w 158"/>
                <a:gd name="T21" fmla="*/ 11 h 296"/>
                <a:gd name="T22" fmla="*/ 85 w 158"/>
                <a:gd name="T23" fmla="*/ 0 h 296"/>
                <a:gd name="T24" fmla="*/ 62 w 158"/>
                <a:gd name="T25" fmla="*/ 5 h 296"/>
                <a:gd name="T26" fmla="*/ 39 w 158"/>
                <a:gd name="T27" fmla="*/ 22 h 296"/>
                <a:gd name="T28" fmla="*/ 20 w 158"/>
                <a:gd name="T29" fmla="*/ 51 h 296"/>
                <a:gd name="T30" fmla="*/ 6 w 158"/>
                <a:gd name="T31" fmla="*/ 92 h 296"/>
                <a:gd name="T32" fmla="*/ 0 w 158"/>
                <a:gd name="T33" fmla="*/ 137 h 296"/>
                <a:gd name="T34" fmla="*/ 3 w 158"/>
                <a:gd name="T35" fmla="*/ 181 h 296"/>
                <a:gd name="T36" fmla="*/ 13 w 158"/>
                <a:gd name="T37" fmla="*/ 225 h 296"/>
                <a:gd name="T38" fmla="*/ 28 w 158"/>
                <a:gd name="T39" fmla="*/ 260 h 296"/>
                <a:gd name="T40" fmla="*/ 50 w 158"/>
                <a:gd name="T41" fmla="*/ 285 h 296"/>
                <a:gd name="T42" fmla="*/ 50 w 158"/>
                <a:gd name="T43" fmla="*/ 285 h 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96"/>
                <a:gd name="T68" fmla="*/ 158 w 158"/>
                <a:gd name="T69" fmla="*/ 296 h 2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96">
                  <a:moveTo>
                    <a:pt x="50" y="285"/>
                  </a:moveTo>
                  <a:lnTo>
                    <a:pt x="73" y="296"/>
                  </a:lnTo>
                  <a:lnTo>
                    <a:pt x="98" y="293"/>
                  </a:lnTo>
                  <a:lnTo>
                    <a:pt x="121" y="276"/>
                  </a:lnTo>
                  <a:lnTo>
                    <a:pt x="140" y="245"/>
                  </a:lnTo>
                  <a:lnTo>
                    <a:pt x="152" y="206"/>
                  </a:lnTo>
                  <a:lnTo>
                    <a:pt x="158" y="161"/>
                  </a:lnTo>
                  <a:lnTo>
                    <a:pt x="157" y="115"/>
                  </a:lnTo>
                  <a:lnTo>
                    <a:pt x="147" y="72"/>
                  </a:lnTo>
                  <a:lnTo>
                    <a:pt x="132" y="36"/>
                  </a:lnTo>
                  <a:lnTo>
                    <a:pt x="110" y="11"/>
                  </a:lnTo>
                  <a:lnTo>
                    <a:pt x="85" y="0"/>
                  </a:lnTo>
                  <a:lnTo>
                    <a:pt x="62" y="5"/>
                  </a:lnTo>
                  <a:lnTo>
                    <a:pt x="39" y="22"/>
                  </a:lnTo>
                  <a:lnTo>
                    <a:pt x="20" y="51"/>
                  </a:lnTo>
                  <a:lnTo>
                    <a:pt x="6" y="92"/>
                  </a:lnTo>
                  <a:lnTo>
                    <a:pt x="0" y="137"/>
                  </a:lnTo>
                  <a:lnTo>
                    <a:pt x="3" y="181"/>
                  </a:lnTo>
                  <a:lnTo>
                    <a:pt x="13" y="225"/>
                  </a:lnTo>
                  <a:lnTo>
                    <a:pt x="28" y="260"/>
                  </a:lnTo>
                  <a:lnTo>
                    <a:pt x="50" y="285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pic>
        <p:nvPicPr>
          <p:cNvPr id="45" name="Picture 43" descr="tn00660_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1537" y="4263157"/>
            <a:ext cx="17145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1085924" y="5271219"/>
            <a:ext cx="7302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1160562" y="4263157"/>
            <a:ext cx="1714500" cy="987425"/>
            <a:chOff x="495" y="2057"/>
            <a:chExt cx="1080" cy="622"/>
          </a:xfrm>
        </p:grpSpPr>
        <p:sp>
          <p:nvSpPr>
            <p:cNvPr id="48" name="AutoShape 46"/>
            <p:cNvSpPr>
              <a:spLocks noChangeAspect="1" noChangeArrowheads="1" noTextEdit="1"/>
            </p:cNvSpPr>
            <p:nvPr/>
          </p:nvSpPr>
          <p:spPr bwMode="auto">
            <a:xfrm>
              <a:off x="495" y="2057"/>
              <a:ext cx="1080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35" y="2597"/>
              <a:ext cx="971" cy="75"/>
            </a:xfrm>
            <a:custGeom>
              <a:avLst/>
              <a:gdLst>
                <a:gd name="T0" fmla="*/ 14 w 2913"/>
                <a:gd name="T1" fmla="*/ 37 h 225"/>
                <a:gd name="T2" fmla="*/ 102 w 2913"/>
                <a:gd name="T3" fmla="*/ 0 h 225"/>
                <a:gd name="T4" fmla="*/ 2601 w 2913"/>
                <a:gd name="T5" fmla="*/ 37 h 225"/>
                <a:gd name="T6" fmla="*/ 2867 w 2913"/>
                <a:gd name="T7" fmla="*/ 87 h 225"/>
                <a:gd name="T8" fmla="*/ 2913 w 2913"/>
                <a:gd name="T9" fmla="*/ 165 h 225"/>
                <a:gd name="T10" fmla="*/ 2789 w 2913"/>
                <a:gd name="T11" fmla="*/ 225 h 225"/>
                <a:gd name="T12" fmla="*/ 179 w 2913"/>
                <a:gd name="T13" fmla="*/ 188 h 225"/>
                <a:gd name="T14" fmla="*/ 56 w 2913"/>
                <a:gd name="T15" fmla="*/ 152 h 225"/>
                <a:gd name="T16" fmla="*/ 0 w 2913"/>
                <a:gd name="T17" fmla="*/ 97 h 225"/>
                <a:gd name="T18" fmla="*/ 14 w 2913"/>
                <a:gd name="T19" fmla="*/ 37 h 225"/>
                <a:gd name="T20" fmla="*/ 14 w 2913"/>
                <a:gd name="T21" fmla="*/ 37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3"/>
                <a:gd name="T34" fmla="*/ 0 h 225"/>
                <a:gd name="T35" fmla="*/ 2913 w 2913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3" h="225">
                  <a:moveTo>
                    <a:pt x="14" y="37"/>
                  </a:moveTo>
                  <a:lnTo>
                    <a:pt x="102" y="0"/>
                  </a:lnTo>
                  <a:lnTo>
                    <a:pt x="2601" y="37"/>
                  </a:lnTo>
                  <a:lnTo>
                    <a:pt x="2867" y="87"/>
                  </a:lnTo>
                  <a:lnTo>
                    <a:pt x="2913" y="165"/>
                  </a:lnTo>
                  <a:lnTo>
                    <a:pt x="2789" y="225"/>
                  </a:lnTo>
                  <a:lnTo>
                    <a:pt x="179" y="188"/>
                  </a:lnTo>
                  <a:lnTo>
                    <a:pt x="56" y="152"/>
                  </a:lnTo>
                  <a:lnTo>
                    <a:pt x="0" y="9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94" y="2503"/>
              <a:ext cx="145" cy="145"/>
            </a:xfrm>
            <a:custGeom>
              <a:avLst/>
              <a:gdLst>
                <a:gd name="T0" fmla="*/ 278 w 434"/>
                <a:gd name="T1" fmla="*/ 426 h 435"/>
                <a:gd name="T2" fmla="*/ 213 w 434"/>
                <a:gd name="T3" fmla="*/ 435 h 435"/>
                <a:gd name="T4" fmla="*/ 149 w 434"/>
                <a:gd name="T5" fmla="*/ 425 h 435"/>
                <a:gd name="T6" fmla="*/ 92 w 434"/>
                <a:gd name="T7" fmla="*/ 396 h 435"/>
                <a:gd name="T8" fmla="*/ 45 w 434"/>
                <a:gd name="T9" fmla="*/ 350 h 435"/>
                <a:gd name="T10" fmla="*/ 13 w 434"/>
                <a:gd name="T11" fmla="*/ 294 h 435"/>
                <a:gd name="T12" fmla="*/ 0 w 434"/>
                <a:gd name="T13" fmla="*/ 230 h 435"/>
                <a:gd name="T14" fmla="*/ 5 w 434"/>
                <a:gd name="T15" fmla="*/ 166 h 435"/>
                <a:gd name="T16" fmla="*/ 30 w 434"/>
                <a:gd name="T17" fmla="*/ 105 h 435"/>
                <a:gd name="T18" fmla="*/ 71 w 434"/>
                <a:gd name="T19" fmla="*/ 55 h 435"/>
                <a:gd name="T20" fmla="*/ 125 w 434"/>
                <a:gd name="T21" fmla="*/ 20 h 435"/>
                <a:gd name="T22" fmla="*/ 188 w 434"/>
                <a:gd name="T23" fmla="*/ 0 h 435"/>
                <a:gd name="T24" fmla="*/ 253 w 434"/>
                <a:gd name="T25" fmla="*/ 2 h 435"/>
                <a:gd name="T26" fmla="*/ 314 w 434"/>
                <a:gd name="T27" fmla="*/ 22 h 435"/>
                <a:gd name="T28" fmla="*/ 368 w 434"/>
                <a:gd name="T29" fmla="*/ 60 h 435"/>
                <a:gd name="T30" fmla="*/ 407 w 434"/>
                <a:gd name="T31" fmla="*/ 111 h 435"/>
                <a:gd name="T32" fmla="*/ 431 w 434"/>
                <a:gd name="T33" fmla="*/ 172 h 435"/>
                <a:gd name="T34" fmla="*/ 434 w 434"/>
                <a:gd name="T35" fmla="*/ 237 h 435"/>
                <a:gd name="T36" fmla="*/ 419 w 434"/>
                <a:gd name="T37" fmla="*/ 300 h 435"/>
                <a:gd name="T38" fmla="*/ 385 w 434"/>
                <a:gd name="T39" fmla="*/ 355 h 435"/>
                <a:gd name="T40" fmla="*/ 337 w 434"/>
                <a:gd name="T41" fmla="*/ 399 h 435"/>
                <a:gd name="T42" fmla="*/ 278 w 434"/>
                <a:gd name="T43" fmla="*/ 426 h 435"/>
                <a:gd name="T44" fmla="*/ 278 w 434"/>
                <a:gd name="T45" fmla="*/ 426 h 4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4"/>
                <a:gd name="T70" fmla="*/ 0 h 435"/>
                <a:gd name="T71" fmla="*/ 434 w 434"/>
                <a:gd name="T72" fmla="*/ 435 h 4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4" h="435">
                  <a:moveTo>
                    <a:pt x="278" y="426"/>
                  </a:moveTo>
                  <a:lnTo>
                    <a:pt x="213" y="435"/>
                  </a:lnTo>
                  <a:lnTo>
                    <a:pt x="149" y="425"/>
                  </a:lnTo>
                  <a:lnTo>
                    <a:pt x="92" y="396"/>
                  </a:lnTo>
                  <a:lnTo>
                    <a:pt x="45" y="350"/>
                  </a:lnTo>
                  <a:lnTo>
                    <a:pt x="13" y="294"/>
                  </a:lnTo>
                  <a:lnTo>
                    <a:pt x="0" y="230"/>
                  </a:lnTo>
                  <a:lnTo>
                    <a:pt x="5" y="166"/>
                  </a:lnTo>
                  <a:lnTo>
                    <a:pt x="30" y="105"/>
                  </a:lnTo>
                  <a:lnTo>
                    <a:pt x="71" y="55"/>
                  </a:lnTo>
                  <a:lnTo>
                    <a:pt x="125" y="20"/>
                  </a:lnTo>
                  <a:lnTo>
                    <a:pt x="188" y="0"/>
                  </a:lnTo>
                  <a:lnTo>
                    <a:pt x="253" y="2"/>
                  </a:lnTo>
                  <a:lnTo>
                    <a:pt x="314" y="22"/>
                  </a:lnTo>
                  <a:lnTo>
                    <a:pt x="368" y="60"/>
                  </a:lnTo>
                  <a:lnTo>
                    <a:pt x="407" y="111"/>
                  </a:lnTo>
                  <a:lnTo>
                    <a:pt x="431" y="172"/>
                  </a:lnTo>
                  <a:lnTo>
                    <a:pt x="434" y="237"/>
                  </a:lnTo>
                  <a:lnTo>
                    <a:pt x="419" y="300"/>
                  </a:lnTo>
                  <a:lnTo>
                    <a:pt x="385" y="355"/>
                  </a:lnTo>
                  <a:lnTo>
                    <a:pt x="337" y="399"/>
                  </a:lnTo>
                  <a:lnTo>
                    <a:pt x="27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606" y="2505"/>
              <a:ext cx="144" cy="145"/>
            </a:xfrm>
            <a:custGeom>
              <a:avLst/>
              <a:gdLst>
                <a:gd name="T0" fmla="*/ 278 w 433"/>
                <a:gd name="T1" fmla="*/ 426 h 435"/>
                <a:gd name="T2" fmla="*/ 213 w 433"/>
                <a:gd name="T3" fmla="*/ 435 h 435"/>
                <a:gd name="T4" fmla="*/ 149 w 433"/>
                <a:gd name="T5" fmla="*/ 424 h 435"/>
                <a:gd name="T6" fmla="*/ 91 w 433"/>
                <a:gd name="T7" fmla="*/ 394 h 435"/>
                <a:gd name="T8" fmla="*/ 44 w 433"/>
                <a:gd name="T9" fmla="*/ 349 h 435"/>
                <a:gd name="T10" fmla="*/ 12 w 433"/>
                <a:gd name="T11" fmla="*/ 293 h 435"/>
                <a:gd name="T12" fmla="*/ 0 w 433"/>
                <a:gd name="T13" fmla="*/ 229 h 435"/>
                <a:gd name="T14" fmla="*/ 5 w 433"/>
                <a:gd name="T15" fmla="*/ 164 h 435"/>
                <a:gd name="T16" fmla="*/ 29 w 433"/>
                <a:gd name="T17" fmla="*/ 104 h 435"/>
                <a:gd name="T18" fmla="*/ 71 w 433"/>
                <a:gd name="T19" fmla="*/ 54 h 435"/>
                <a:gd name="T20" fmla="*/ 125 w 433"/>
                <a:gd name="T21" fmla="*/ 18 h 435"/>
                <a:gd name="T22" fmla="*/ 187 w 433"/>
                <a:gd name="T23" fmla="*/ 0 h 435"/>
                <a:gd name="T24" fmla="*/ 252 w 433"/>
                <a:gd name="T25" fmla="*/ 1 h 435"/>
                <a:gd name="T26" fmla="*/ 314 w 433"/>
                <a:gd name="T27" fmla="*/ 21 h 435"/>
                <a:gd name="T28" fmla="*/ 367 w 433"/>
                <a:gd name="T29" fmla="*/ 58 h 435"/>
                <a:gd name="T30" fmla="*/ 407 w 433"/>
                <a:gd name="T31" fmla="*/ 111 h 435"/>
                <a:gd name="T32" fmla="*/ 430 w 433"/>
                <a:gd name="T33" fmla="*/ 171 h 435"/>
                <a:gd name="T34" fmla="*/ 433 w 433"/>
                <a:gd name="T35" fmla="*/ 235 h 435"/>
                <a:gd name="T36" fmla="*/ 418 w 433"/>
                <a:gd name="T37" fmla="*/ 299 h 435"/>
                <a:gd name="T38" fmla="*/ 384 w 433"/>
                <a:gd name="T39" fmla="*/ 355 h 435"/>
                <a:gd name="T40" fmla="*/ 336 w 433"/>
                <a:gd name="T41" fmla="*/ 398 h 435"/>
                <a:gd name="T42" fmla="*/ 278 w 433"/>
                <a:gd name="T43" fmla="*/ 426 h 435"/>
                <a:gd name="T44" fmla="*/ 278 w 433"/>
                <a:gd name="T45" fmla="*/ 426 h 4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3"/>
                <a:gd name="T70" fmla="*/ 0 h 435"/>
                <a:gd name="T71" fmla="*/ 433 w 433"/>
                <a:gd name="T72" fmla="*/ 435 h 4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3" h="435">
                  <a:moveTo>
                    <a:pt x="278" y="426"/>
                  </a:moveTo>
                  <a:lnTo>
                    <a:pt x="213" y="435"/>
                  </a:lnTo>
                  <a:lnTo>
                    <a:pt x="149" y="424"/>
                  </a:lnTo>
                  <a:lnTo>
                    <a:pt x="91" y="394"/>
                  </a:lnTo>
                  <a:lnTo>
                    <a:pt x="44" y="349"/>
                  </a:lnTo>
                  <a:lnTo>
                    <a:pt x="12" y="293"/>
                  </a:lnTo>
                  <a:lnTo>
                    <a:pt x="0" y="229"/>
                  </a:lnTo>
                  <a:lnTo>
                    <a:pt x="5" y="164"/>
                  </a:lnTo>
                  <a:lnTo>
                    <a:pt x="29" y="104"/>
                  </a:lnTo>
                  <a:lnTo>
                    <a:pt x="71" y="54"/>
                  </a:lnTo>
                  <a:lnTo>
                    <a:pt x="125" y="18"/>
                  </a:lnTo>
                  <a:lnTo>
                    <a:pt x="187" y="0"/>
                  </a:lnTo>
                  <a:lnTo>
                    <a:pt x="252" y="1"/>
                  </a:lnTo>
                  <a:lnTo>
                    <a:pt x="314" y="21"/>
                  </a:lnTo>
                  <a:lnTo>
                    <a:pt x="367" y="58"/>
                  </a:lnTo>
                  <a:lnTo>
                    <a:pt x="407" y="111"/>
                  </a:lnTo>
                  <a:lnTo>
                    <a:pt x="430" y="171"/>
                  </a:lnTo>
                  <a:lnTo>
                    <a:pt x="433" y="235"/>
                  </a:lnTo>
                  <a:lnTo>
                    <a:pt x="418" y="299"/>
                  </a:lnTo>
                  <a:lnTo>
                    <a:pt x="384" y="355"/>
                  </a:lnTo>
                  <a:lnTo>
                    <a:pt x="336" y="398"/>
                  </a:lnTo>
                  <a:lnTo>
                    <a:pt x="27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45" y="2275"/>
              <a:ext cx="77" cy="99"/>
            </a:xfrm>
            <a:custGeom>
              <a:avLst/>
              <a:gdLst>
                <a:gd name="T0" fmla="*/ 192 w 233"/>
                <a:gd name="T1" fmla="*/ 24 h 297"/>
                <a:gd name="T2" fmla="*/ 203 w 233"/>
                <a:gd name="T3" fmla="*/ 58 h 297"/>
                <a:gd name="T4" fmla="*/ 233 w 233"/>
                <a:gd name="T5" fmla="*/ 259 h 297"/>
                <a:gd name="T6" fmla="*/ 105 w 233"/>
                <a:gd name="T7" fmla="*/ 297 h 297"/>
                <a:gd name="T8" fmla="*/ 0 w 233"/>
                <a:gd name="T9" fmla="*/ 274 h 297"/>
                <a:gd name="T10" fmla="*/ 88 w 233"/>
                <a:gd name="T11" fmla="*/ 0 h 297"/>
                <a:gd name="T12" fmla="*/ 192 w 233"/>
                <a:gd name="T13" fmla="*/ 24 h 297"/>
                <a:gd name="T14" fmla="*/ 192 w 233"/>
                <a:gd name="T15" fmla="*/ 24 h 2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3"/>
                <a:gd name="T25" fmla="*/ 0 h 297"/>
                <a:gd name="T26" fmla="*/ 233 w 233"/>
                <a:gd name="T27" fmla="*/ 297 h 2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3" h="297">
                  <a:moveTo>
                    <a:pt x="192" y="24"/>
                  </a:moveTo>
                  <a:lnTo>
                    <a:pt x="203" y="58"/>
                  </a:lnTo>
                  <a:lnTo>
                    <a:pt x="233" y="259"/>
                  </a:lnTo>
                  <a:lnTo>
                    <a:pt x="105" y="297"/>
                  </a:lnTo>
                  <a:lnTo>
                    <a:pt x="0" y="274"/>
                  </a:lnTo>
                  <a:lnTo>
                    <a:pt x="88" y="0"/>
                  </a:lnTo>
                  <a:lnTo>
                    <a:pt x="192" y="24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95" y="2261"/>
              <a:ext cx="1073" cy="324"/>
            </a:xfrm>
            <a:custGeom>
              <a:avLst/>
              <a:gdLst>
                <a:gd name="T0" fmla="*/ 3143 w 3219"/>
                <a:gd name="T1" fmla="*/ 833 h 973"/>
                <a:gd name="T2" fmla="*/ 3128 w 3219"/>
                <a:gd name="T3" fmla="*/ 625 h 973"/>
                <a:gd name="T4" fmla="*/ 3148 w 3219"/>
                <a:gd name="T5" fmla="*/ 423 h 973"/>
                <a:gd name="T6" fmla="*/ 3219 w 3219"/>
                <a:gd name="T7" fmla="*/ 278 h 973"/>
                <a:gd name="T8" fmla="*/ 3075 w 3219"/>
                <a:gd name="T9" fmla="*/ 105 h 973"/>
                <a:gd name="T10" fmla="*/ 2969 w 3219"/>
                <a:gd name="T11" fmla="*/ 288 h 973"/>
                <a:gd name="T12" fmla="*/ 2836 w 3219"/>
                <a:gd name="T13" fmla="*/ 77 h 973"/>
                <a:gd name="T14" fmla="*/ 2731 w 3219"/>
                <a:gd name="T15" fmla="*/ 261 h 973"/>
                <a:gd name="T16" fmla="*/ 2575 w 3219"/>
                <a:gd name="T17" fmla="*/ 44 h 973"/>
                <a:gd name="T18" fmla="*/ 2469 w 3219"/>
                <a:gd name="T19" fmla="*/ 238 h 973"/>
                <a:gd name="T20" fmla="*/ 2314 w 3219"/>
                <a:gd name="T21" fmla="*/ 0 h 973"/>
                <a:gd name="T22" fmla="*/ 2208 w 3219"/>
                <a:gd name="T23" fmla="*/ 216 h 973"/>
                <a:gd name="T24" fmla="*/ 1886 w 3219"/>
                <a:gd name="T25" fmla="*/ 122 h 973"/>
                <a:gd name="T26" fmla="*/ 1761 w 3219"/>
                <a:gd name="T27" fmla="*/ 253 h 973"/>
                <a:gd name="T28" fmla="*/ 1483 w 3219"/>
                <a:gd name="T29" fmla="*/ 314 h 973"/>
                <a:gd name="T30" fmla="*/ 603 w 3219"/>
                <a:gd name="T31" fmla="*/ 278 h 973"/>
                <a:gd name="T32" fmla="*/ 542 w 3219"/>
                <a:gd name="T33" fmla="*/ 122 h 973"/>
                <a:gd name="T34" fmla="*/ 297 w 3219"/>
                <a:gd name="T35" fmla="*/ 195 h 973"/>
                <a:gd name="T36" fmla="*/ 76 w 3219"/>
                <a:gd name="T37" fmla="*/ 372 h 973"/>
                <a:gd name="T38" fmla="*/ 0 w 3219"/>
                <a:gd name="T39" fmla="*/ 594 h 973"/>
                <a:gd name="T40" fmla="*/ 37 w 3219"/>
                <a:gd name="T41" fmla="*/ 817 h 973"/>
                <a:gd name="T42" fmla="*/ 220 w 3219"/>
                <a:gd name="T43" fmla="*/ 911 h 973"/>
                <a:gd name="T44" fmla="*/ 254 w 3219"/>
                <a:gd name="T45" fmla="*/ 789 h 973"/>
                <a:gd name="T46" fmla="*/ 342 w 3219"/>
                <a:gd name="T47" fmla="*/ 684 h 973"/>
                <a:gd name="T48" fmla="*/ 460 w 3219"/>
                <a:gd name="T49" fmla="*/ 634 h 973"/>
                <a:gd name="T50" fmla="*/ 588 w 3219"/>
                <a:gd name="T51" fmla="*/ 623 h 973"/>
                <a:gd name="T52" fmla="*/ 715 w 3219"/>
                <a:gd name="T53" fmla="*/ 666 h 973"/>
                <a:gd name="T54" fmla="*/ 805 w 3219"/>
                <a:gd name="T55" fmla="*/ 736 h 973"/>
                <a:gd name="T56" fmla="*/ 864 w 3219"/>
                <a:gd name="T57" fmla="*/ 850 h 973"/>
                <a:gd name="T58" fmla="*/ 880 w 3219"/>
                <a:gd name="T59" fmla="*/ 973 h 973"/>
                <a:gd name="T60" fmla="*/ 2314 w 3219"/>
                <a:gd name="T61" fmla="*/ 973 h 973"/>
                <a:gd name="T62" fmla="*/ 2346 w 3219"/>
                <a:gd name="T63" fmla="*/ 836 h 973"/>
                <a:gd name="T64" fmla="*/ 2424 w 3219"/>
                <a:gd name="T65" fmla="*/ 713 h 973"/>
                <a:gd name="T66" fmla="*/ 2571 w 3219"/>
                <a:gd name="T67" fmla="*/ 650 h 973"/>
                <a:gd name="T68" fmla="*/ 2744 w 3219"/>
                <a:gd name="T69" fmla="*/ 675 h 973"/>
                <a:gd name="T70" fmla="*/ 2871 w 3219"/>
                <a:gd name="T71" fmla="*/ 766 h 973"/>
                <a:gd name="T72" fmla="*/ 2932 w 3219"/>
                <a:gd name="T73" fmla="*/ 918 h 973"/>
                <a:gd name="T74" fmla="*/ 3143 w 3219"/>
                <a:gd name="T75" fmla="*/ 833 h 973"/>
                <a:gd name="T76" fmla="*/ 3143 w 3219"/>
                <a:gd name="T77" fmla="*/ 833 h 9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19"/>
                <a:gd name="T118" fmla="*/ 0 h 973"/>
                <a:gd name="T119" fmla="*/ 3219 w 3219"/>
                <a:gd name="T120" fmla="*/ 973 h 9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19" h="973">
                  <a:moveTo>
                    <a:pt x="3143" y="833"/>
                  </a:moveTo>
                  <a:lnTo>
                    <a:pt x="3128" y="625"/>
                  </a:lnTo>
                  <a:lnTo>
                    <a:pt x="3148" y="423"/>
                  </a:lnTo>
                  <a:lnTo>
                    <a:pt x="3219" y="278"/>
                  </a:lnTo>
                  <a:lnTo>
                    <a:pt x="3075" y="105"/>
                  </a:lnTo>
                  <a:lnTo>
                    <a:pt x="2969" y="288"/>
                  </a:lnTo>
                  <a:lnTo>
                    <a:pt x="2836" y="77"/>
                  </a:lnTo>
                  <a:lnTo>
                    <a:pt x="2731" y="261"/>
                  </a:lnTo>
                  <a:lnTo>
                    <a:pt x="2575" y="44"/>
                  </a:lnTo>
                  <a:lnTo>
                    <a:pt x="2469" y="238"/>
                  </a:lnTo>
                  <a:lnTo>
                    <a:pt x="2314" y="0"/>
                  </a:lnTo>
                  <a:lnTo>
                    <a:pt x="2208" y="216"/>
                  </a:lnTo>
                  <a:lnTo>
                    <a:pt x="1886" y="122"/>
                  </a:lnTo>
                  <a:lnTo>
                    <a:pt x="1761" y="253"/>
                  </a:lnTo>
                  <a:lnTo>
                    <a:pt x="1483" y="314"/>
                  </a:lnTo>
                  <a:lnTo>
                    <a:pt x="603" y="278"/>
                  </a:lnTo>
                  <a:lnTo>
                    <a:pt x="542" y="122"/>
                  </a:lnTo>
                  <a:lnTo>
                    <a:pt x="297" y="195"/>
                  </a:lnTo>
                  <a:lnTo>
                    <a:pt x="76" y="372"/>
                  </a:lnTo>
                  <a:lnTo>
                    <a:pt x="0" y="594"/>
                  </a:lnTo>
                  <a:lnTo>
                    <a:pt x="37" y="817"/>
                  </a:lnTo>
                  <a:lnTo>
                    <a:pt x="220" y="911"/>
                  </a:lnTo>
                  <a:lnTo>
                    <a:pt x="254" y="789"/>
                  </a:lnTo>
                  <a:lnTo>
                    <a:pt x="342" y="684"/>
                  </a:lnTo>
                  <a:lnTo>
                    <a:pt x="460" y="634"/>
                  </a:lnTo>
                  <a:lnTo>
                    <a:pt x="588" y="623"/>
                  </a:lnTo>
                  <a:lnTo>
                    <a:pt x="715" y="666"/>
                  </a:lnTo>
                  <a:lnTo>
                    <a:pt x="805" y="736"/>
                  </a:lnTo>
                  <a:lnTo>
                    <a:pt x="864" y="850"/>
                  </a:lnTo>
                  <a:lnTo>
                    <a:pt x="880" y="973"/>
                  </a:lnTo>
                  <a:lnTo>
                    <a:pt x="2314" y="973"/>
                  </a:lnTo>
                  <a:lnTo>
                    <a:pt x="2346" y="836"/>
                  </a:lnTo>
                  <a:lnTo>
                    <a:pt x="2424" y="713"/>
                  </a:lnTo>
                  <a:lnTo>
                    <a:pt x="2571" y="650"/>
                  </a:lnTo>
                  <a:lnTo>
                    <a:pt x="2744" y="675"/>
                  </a:lnTo>
                  <a:lnTo>
                    <a:pt x="2871" y="766"/>
                  </a:lnTo>
                  <a:lnTo>
                    <a:pt x="2932" y="918"/>
                  </a:lnTo>
                  <a:lnTo>
                    <a:pt x="3143" y="83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283" y="2493"/>
              <a:ext cx="165" cy="166"/>
            </a:xfrm>
            <a:custGeom>
              <a:avLst/>
              <a:gdLst>
                <a:gd name="T0" fmla="*/ 107 w 496"/>
                <a:gd name="T1" fmla="*/ 453 h 498"/>
                <a:gd name="T2" fmla="*/ 80 w 496"/>
                <a:gd name="T3" fmla="*/ 433 h 498"/>
                <a:gd name="T4" fmla="*/ 40 w 496"/>
                <a:gd name="T5" fmla="*/ 387 h 498"/>
                <a:gd name="T6" fmla="*/ 14 w 496"/>
                <a:gd name="T7" fmla="*/ 334 h 498"/>
                <a:gd name="T8" fmla="*/ 0 w 496"/>
                <a:gd name="T9" fmla="*/ 276 h 498"/>
                <a:gd name="T10" fmla="*/ 1 w 496"/>
                <a:gd name="T11" fmla="*/ 215 h 498"/>
                <a:gd name="T12" fmla="*/ 16 w 496"/>
                <a:gd name="T13" fmla="*/ 157 h 498"/>
                <a:gd name="T14" fmla="*/ 45 w 496"/>
                <a:gd name="T15" fmla="*/ 104 h 498"/>
                <a:gd name="T16" fmla="*/ 85 w 496"/>
                <a:gd name="T17" fmla="*/ 60 h 498"/>
                <a:gd name="T18" fmla="*/ 135 w 496"/>
                <a:gd name="T19" fmla="*/ 26 h 498"/>
                <a:gd name="T20" fmla="*/ 192 w 496"/>
                <a:gd name="T21" fmla="*/ 6 h 498"/>
                <a:gd name="T22" fmla="*/ 251 w 496"/>
                <a:gd name="T23" fmla="*/ 0 h 498"/>
                <a:gd name="T24" fmla="*/ 310 w 496"/>
                <a:gd name="T25" fmla="*/ 8 h 498"/>
                <a:gd name="T26" fmla="*/ 367 w 496"/>
                <a:gd name="T27" fmla="*/ 30 h 498"/>
                <a:gd name="T28" fmla="*/ 416 w 496"/>
                <a:gd name="T29" fmla="*/ 65 h 498"/>
                <a:gd name="T30" fmla="*/ 454 w 496"/>
                <a:gd name="T31" fmla="*/ 110 h 498"/>
                <a:gd name="T32" fmla="*/ 482 w 496"/>
                <a:gd name="T33" fmla="*/ 164 h 498"/>
                <a:gd name="T34" fmla="*/ 496 w 496"/>
                <a:gd name="T35" fmla="*/ 222 h 498"/>
                <a:gd name="T36" fmla="*/ 494 w 496"/>
                <a:gd name="T37" fmla="*/ 283 h 498"/>
                <a:gd name="T38" fmla="*/ 478 w 496"/>
                <a:gd name="T39" fmla="*/ 341 h 498"/>
                <a:gd name="T40" fmla="*/ 451 w 496"/>
                <a:gd name="T41" fmla="*/ 394 h 498"/>
                <a:gd name="T42" fmla="*/ 410 w 496"/>
                <a:gd name="T43" fmla="*/ 438 h 498"/>
                <a:gd name="T44" fmla="*/ 360 w 496"/>
                <a:gd name="T45" fmla="*/ 472 h 498"/>
                <a:gd name="T46" fmla="*/ 304 w 496"/>
                <a:gd name="T47" fmla="*/ 492 h 498"/>
                <a:gd name="T48" fmla="*/ 244 w 496"/>
                <a:gd name="T49" fmla="*/ 498 h 498"/>
                <a:gd name="T50" fmla="*/ 184 w 496"/>
                <a:gd name="T51" fmla="*/ 490 h 498"/>
                <a:gd name="T52" fmla="*/ 129 w 496"/>
                <a:gd name="T53" fmla="*/ 468 h 498"/>
                <a:gd name="T54" fmla="*/ 184 w 496"/>
                <a:gd name="T55" fmla="*/ 428 h 498"/>
                <a:gd name="T56" fmla="*/ 237 w 496"/>
                <a:gd name="T57" fmla="*/ 436 h 498"/>
                <a:gd name="T58" fmla="*/ 282 w 496"/>
                <a:gd name="T59" fmla="*/ 434 h 498"/>
                <a:gd name="T60" fmla="*/ 325 w 496"/>
                <a:gd name="T61" fmla="*/ 420 h 498"/>
                <a:gd name="T62" fmla="*/ 363 w 496"/>
                <a:gd name="T63" fmla="*/ 397 h 498"/>
                <a:gd name="T64" fmla="*/ 395 w 496"/>
                <a:gd name="T65" fmla="*/ 365 h 498"/>
                <a:gd name="T66" fmla="*/ 419 w 496"/>
                <a:gd name="T67" fmla="*/ 326 h 498"/>
                <a:gd name="T68" fmla="*/ 433 w 496"/>
                <a:gd name="T69" fmla="*/ 283 h 498"/>
                <a:gd name="T70" fmla="*/ 435 w 496"/>
                <a:gd name="T71" fmla="*/ 237 h 498"/>
                <a:gd name="T72" fmla="*/ 427 w 496"/>
                <a:gd name="T73" fmla="*/ 192 h 498"/>
                <a:gd name="T74" fmla="*/ 408 w 496"/>
                <a:gd name="T75" fmla="*/ 152 h 498"/>
                <a:gd name="T76" fmla="*/ 380 w 496"/>
                <a:gd name="T77" fmla="*/ 116 h 498"/>
                <a:gd name="T78" fmla="*/ 344 w 496"/>
                <a:gd name="T79" fmla="*/ 88 h 498"/>
                <a:gd name="T80" fmla="*/ 304 w 496"/>
                <a:gd name="T81" fmla="*/ 69 h 498"/>
                <a:gd name="T82" fmla="*/ 259 w 496"/>
                <a:gd name="T83" fmla="*/ 61 h 498"/>
                <a:gd name="T84" fmla="*/ 213 w 496"/>
                <a:gd name="T85" fmla="*/ 65 h 498"/>
                <a:gd name="T86" fmla="*/ 170 w 496"/>
                <a:gd name="T87" fmla="*/ 77 h 498"/>
                <a:gd name="T88" fmla="*/ 131 w 496"/>
                <a:gd name="T89" fmla="*/ 101 h 498"/>
                <a:gd name="T90" fmla="*/ 99 w 496"/>
                <a:gd name="T91" fmla="*/ 133 h 498"/>
                <a:gd name="T92" fmla="*/ 77 w 496"/>
                <a:gd name="T93" fmla="*/ 172 h 498"/>
                <a:gd name="T94" fmla="*/ 63 w 496"/>
                <a:gd name="T95" fmla="*/ 215 h 498"/>
                <a:gd name="T96" fmla="*/ 60 w 496"/>
                <a:gd name="T97" fmla="*/ 261 h 498"/>
                <a:gd name="T98" fmla="*/ 68 w 496"/>
                <a:gd name="T99" fmla="*/ 305 h 498"/>
                <a:gd name="T100" fmla="*/ 87 w 496"/>
                <a:gd name="T101" fmla="*/ 346 h 498"/>
                <a:gd name="T102" fmla="*/ 115 w 496"/>
                <a:gd name="T103" fmla="*/ 382 h 498"/>
                <a:gd name="T104" fmla="*/ 157 w 496"/>
                <a:gd name="T105" fmla="*/ 414 h 498"/>
                <a:gd name="T106" fmla="*/ 107 w 496"/>
                <a:gd name="T107" fmla="*/ 453 h 498"/>
                <a:gd name="T108" fmla="*/ 107 w 496"/>
                <a:gd name="T109" fmla="*/ 453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6"/>
                <a:gd name="T166" fmla="*/ 0 h 498"/>
                <a:gd name="T167" fmla="*/ 496 w 496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6" h="498">
                  <a:moveTo>
                    <a:pt x="107" y="453"/>
                  </a:moveTo>
                  <a:lnTo>
                    <a:pt x="80" y="433"/>
                  </a:lnTo>
                  <a:lnTo>
                    <a:pt x="40" y="387"/>
                  </a:lnTo>
                  <a:lnTo>
                    <a:pt x="14" y="334"/>
                  </a:lnTo>
                  <a:lnTo>
                    <a:pt x="0" y="276"/>
                  </a:lnTo>
                  <a:lnTo>
                    <a:pt x="1" y="215"/>
                  </a:lnTo>
                  <a:lnTo>
                    <a:pt x="16" y="157"/>
                  </a:lnTo>
                  <a:lnTo>
                    <a:pt x="45" y="104"/>
                  </a:lnTo>
                  <a:lnTo>
                    <a:pt x="85" y="60"/>
                  </a:lnTo>
                  <a:lnTo>
                    <a:pt x="135" y="26"/>
                  </a:lnTo>
                  <a:lnTo>
                    <a:pt x="192" y="6"/>
                  </a:lnTo>
                  <a:lnTo>
                    <a:pt x="251" y="0"/>
                  </a:lnTo>
                  <a:lnTo>
                    <a:pt x="310" y="8"/>
                  </a:lnTo>
                  <a:lnTo>
                    <a:pt x="367" y="30"/>
                  </a:lnTo>
                  <a:lnTo>
                    <a:pt x="416" y="65"/>
                  </a:lnTo>
                  <a:lnTo>
                    <a:pt x="454" y="110"/>
                  </a:lnTo>
                  <a:lnTo>
                    <a:pt x="482" y="164"/>
                  </a:lnTo>
                  <a:lnTo>
                    <a:pt x="496" y="222"/>
                  </a:lnTo>
                  <a:lnTo>
                    <a:pt x="494" y="283"/>
                  </a:lnTo>
                  <a:lnTo>
                    <a:pt x="478" y="341"/>
                  </a:lnTo>
                  <a:lnTo>
                    <a:pt x="451" y="394"/>
                  </a:lnTo>
                  <a:lnTo>
                    <a:pt x="410" y="438"/>
                  </a:lnTo>
                  <a:lnTo>
                    <a:pt x="360" y="472"/>
                  </a:lnTo>
                  <a:lnTo>
                    <a:pt x="304" y="492"/>
                  </a:lnTo>
                  <a:lnTo>
                    <a:pt x="244" y="498"/>
                  </a:lnTo>
                  <a:lnTo>
                    <a:pt x="184" y="490"/>
                  </a:lnTo>
                  <a:lnTo>
                    <a:pt x="129" y="468"/>
                  </a:lnTo>
                  <a:lnTo>
                    <a:pt x="184" y="428"/>
                  </a:lnTo>
                  <a:lnTo>
                    <a:pt x="237" y="436"/>
                  </a:lnTo>
                  <a:lnTo>
                    <a:pt x="282" y="434"/>
                  </a:lnTo>
                  <a:lnTo>
                    <a:pt x="325" y="420"/>
                  </a:lnTo>
                  <a:lnTo>
                    <a:pt x="363" y="397"/>
                  </a:lnTo>
                  <a:lnTo>
                    <a:pt x="395" y="365"/>
                  </a:lnTo>
                  <a:lnTo>
                    <a:pt x="419" y="326"/>
                  </a:lnTo>
                  <a:lnTo>
                    <a:pt x="433" y="283"/>
                  </a:lnTo>
                  <a:lnTo>
                    <a:pt x="435" y="237"/>
                  </a:lnTo>
                  <a:lnTo>
                    <a:pt x="427" y="192"/>
                  </a:lnTo>
                  <a:lnTo>
                    <a:pt x="408" y="152"/>
                  </a:lnTo>
                  <a:lnTo>
                    <a:pt x="380" y="116"/>
                  </a:lnTo>
                  <a:lnTo>
                    <a:pt x="344" y="88"/>
                  </a:lnTo>
                  <a:lnTo>
                    <a:pt x="304" y="69"/>
                  </a:lnTo>
                  <a:lnTo>
                    <a:pt x="259" y="61"/>
                  </a:lnTo>
                  <a:lnTo>
                    <a:pt x="213" y="65"/>
                  </a:lnTo>
                  <a:lnTo>
                    <a:pt x="170" y="77"/>
                  </a:lnTo>
                  <a:lnTo>
                    <a:pt x="131" y="101"/>
                  </a:lnTo>
                  <a:lnTo>
                    <a:pt x="99" y="133"/>
                  </a:lnTo>
                  <a:lnTo>
                    <a:pt x="77" y="172"/>
                  </a:lnTo>
                  <a:lnTo>
                    <a:pt x="63" y="215"/>
                  </a:lnTo>
                  <a:lnTo>
                    <a:pt x="60" y="261"/>
                  </a:lnTo>
                  <a:lnTo>
                    <a:pt x="68" y="305"/>
                  </a:lnTo>
                  <a:lnTo>
                    <a:pt x="87" y="346"/>
                  </a:lnTo>
                  <a:lnTo>
                    <a:pt x="115" y="382"/>
                  </a:lnTo>
                  <a:lnTo>
                    <a:pt x="157" y="414"/>
                  </a:lnTo>
                  <a:lnTo>
                    <a:pt x="107" y="4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318" y="2629"/>
              <a:ext cx="32" cy="20"/>
            </a:xfrm>
            <a:custGeom>
              <a:avLst/>
              <a:gdLst>
                <a:gd name="T0" fmla="*/ 97 w 97"/>
                <a:gd name="T1" fmla="*/ 23 h 60"/>
                <a:gd name="T2" fmla="*/ 39 w 97"/>
                <a:gd name="T3" fmla="*/ 0 h 60"/>
                <a:gd name="T4" fmla="*/ 0 w 97"/>
                <a:gd name="T5" fmla="*/ 43 h 60"/>
                <a:gd name="T6" fmla="*/ 27 w 97"/>
                <a:gd name="T7" fmla="*/ 60 h 60"/>
                <a:gd name="T8" fmla="*/ 97 w 97"/>
                <a:gd name="T9" fmla="*/ 23 h 60"/>
                <a:gd name="T10" fmla="*/ 97 w 97"/>
                <a:gd name="T11" fmla="*/ 23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0"/>
                <a:gd name="T20" fmla="*/ 97 w 97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0">
                  <a:moveTo>
                    <a:pt x="97" y="23"/>
                  </a:moveTo>
                  <a:lnTo>
                    <a:pt x="39" y="0"/>
                  </a:lnTo>
                  <a:lnTo>
                    <a:pt x="0" y="43"/>
                  </a:lnTo>
                  <a:lnTo>
                    <a:pt x="27" y="60"/>
                  </a:lnTo>
                  <a:lnTo>
                    <a:pt x="9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322" y="2533"/>
              <a:ext cx="86" cy="86"/>
            </a:xfrm>
            <a:custGeom>
              <a:avLst/>
              <a:gdLst>
                <a:gd name="T0" fmla="*/ 108 w 258"/>
                <a:gd name="T1" fmla="*/ 256 h 258"/>
                <a:gd name="T2" fmla="*/ 140 w 258"/>
                <a:gd name="T3" fmla="*/ 258 h 258"/>
                <a:gd name="T4" fmla="*/ 170 w 258"/>
                <a:gd name="T5" fmla="*/ 251 h 258"/>
                <a:gd name="T6" fmla="*/ 198 w 258"/>
                <a:gd name="T7" fmla="*/ 239 h 258"/>
                <a:gd name="T8" fmla="*/ 222 w 258"/>
                <a:gd name="T9" fmla="*/ 219 h 258"/>
                <a:gd name="T10" fmla="*/ 241 w 258"/>
                <a:gd name="T11" fmla="*/ 194 h 258"/>
                <a:gd name="T12" fmla="*/ 254 w 258"/>
                <a:gd name="T13" fmla="*/ 165 h 258"/>
                <a:gd name="T14" fmla="*/ 258 w 258"/>
                <a:gd name="T15" fmla="*/ 134 h 258"/>
                <a:gd name="T16" fmla="*/ 256 w 258"/>
                <a:gd name="T17" fmla="*/ 103 h 258"/>
                <a:gd name="T18" fmla="*/ 246 w 258"/>
                <a:gd name="T19" fmla="*/ 73 h 258"/>
                <a:gd name="T20" fmla="*/ 230 w 258"/>
                <a:gd name="T21" fmla="*/ 48 h 258"/>
                <a:gd name="T22" fmla="*/ 208 w 258"/>
                <a:gd name="T23" fmla="*/ 27 h 258"/>
                <a:gd name="T24" fmla="*/ 180 w 258"/>
                <a:gd name="T25" fmla="*/ 11 h 258"/>
                <a:gd name="T26" fmla="*/ 151 w 258"/>
                <a:gd name="T27" fmla="*/ 2 h 258"/>
                <a:gd name="T28" fmla="*/ 120 w 258"/>
                <a:gd name="T29" fmla="*/ 0 h 258"/>
                <a:gd name="T30" fmla="*/ 90 w 258"/>
                <a:gd name="T31" fmla="*/ 6 h 258"/>
                <a:gd name="T32" fmla="*/ 61 w 258"/>
                <a:gd name="T33" fmla="*/ 19 h 258"/>
                <a:gd name="T34" fmla="*/ 36 w 258"/>
                <a:gd name="T35" fmla="*/ 38 h 258"/>
                <a:gd name="T36" fmla="*/ 18 w 258"/>
                <a:gd name="T37" fmla="*/ 64 h 258"/>
                <a:gd name="T38" fmla="*/ 6 w 258"/>
                <a:gd name="T39" fmla="*/ 93 h 258"/>
                <a:gd name="T40" fmla="*/ 0 w 258"/>
                <a:gd name="T41" fmla="*/ 124 h 258"/>
                <a:gd name="T42" fmla="*/ 3 w 258"/>
                <a:gd name="T43" fmla="*/ 154 h 258"/>
                <a:gd name="T44" fmla="*/ 13 w 258"/>
                <a:gd name="T45" fmla="*/ 184 h 258"/>
                <a:gd name="T46" fmla="*/ 29 w 258"/>
                <a:gd name="T47" fmla="*/ 210 h 258"/>
                <a:gd name="T48" fmla="*/ 51 w 258"/>
                <a:gd name="T49" fmla="*/ 231 h 258"/>
                <a:gd name="T50" fmla="*/ 78 w 258"/>
                <a:gd name="T51" fmla="*/ 247 h 258"/>
                <a:gd name="T52" fmla="*/ 108 w 258"/>
                <a:gd name="T53" fmla="*/ 256 h 258"/>
                <a:gd name="T54" fmla="*/ 108 w 258"/>
                <a:gd name="T55" fmla="*/ 256 h 2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8"/>
                <a:gd name="T85" fmla="*/ 0 h 258"/>
                <a:gd name="T86" fmla="*/ 258 w 258"/>
                <a:gd name="T87" fmla="*/ 258 h 2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8" h="258">
                  <a:moveTo>
                    <a:pt x="108" y="256"/>
                  </a:moveTo>
                  <a:lnTo>
                    <a:pt x="140" y="258"/>
                  </a:lnTo>
                  <a:lnTo>
                    <a:pt x="170" y="251"/>
                  </a:lnTo>
                  <a:lnTo>
                    <a:pt x="198" y="239"/>
                  </a:lnTo>
                  <a:lnTo>
                    <a:pt x="222" y="219"/>
                  </a:lnTo>
                  <a:lnTo>
                    <a:pt x="241" y="194"/>
                  </a:lnTo>
                  <a:lnTo>
                    <a:pt x="254" y="165"/>
                  </a:lnTo>
                  <a:lnTo>
                    <a:pt x="258" y="134"/>
                  </a:lnTo>
                  <a:lnTo>
                    <a:pt x="256" y="103"/>
                  </a:lnTo>
                  <a:lnTo>
                    <a:pt x="246" y="73"/>
                  </a:lnTo>
                  <a:lnTo>
                    <a:pt x="230" y="48"/>
                  </a:lnTo>
                  <a:lnTo>
                    <a:pt x="208" y="27"/>
                  </a:lnTo>
                  <a:lnTo>
                    <a:pt x="180" y="11"/>
                  </a:lnTo>
                  <a:lnTo>
                    <a:pt x="151" y="2"/>
                  </a:lnTo>
                  <a:lnTo>
                    <a:pt x="120" y="0"/>
                  </a:lnTo>
                  <a:lnTo>
                    <a:pt x="90" y="6"/>
                  </a:lnTo>
                  <a:lnTo>
                    <a:pt x="61" y="19"/>
                  </a:lnTo>
                  <a:lnTo>
                    <a:pt x="36" y="38"/>
                  </a:lnTo>
                  <a:lnTo>
                    <a:pt x="18" y="64"/>
                  </a:lnTo>
                  <a:lnTo>
                    <a:pt x="6" y="93"/>
                  </a:lnTo>
                  <a:lnTo>
                    <a:pt x="0" y="124"/>
                  </a:lnTo>
                  <a:lnTo>
                    <a:pt x="3" y="154"/>
                  </a:lnTo>
                  <a:lnTo>
                    <a:pt x="13" y="184"/>
                  </a:lnTo>
                  <a:lnTo>
                    <a:pt x="29" y="210"/>
                  </a:lnTo>
                  <a:lnTo>
                    <a:pt x="51" y="231"/>
                  </a:lnTo>
                  <a:lnTo>
                    <a:pt x="78" y="247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97" y="2495"/>
              <a:ext cx="165" cy="166"/>
            </a:xfrm>
            <a:custGeom>
              <a:avLst/>
              <a:gdLst>
                <a:gd name="T0" fmla="*/ 106 w 495"/>
                <a:gd name="T1" fmla="*/ 454 h 499"/>
                <a:gd name="T2" fmla="*/ 80 w 495"/>
                <a:gd name="T3" fmla="*/ 434 h 499"/>
                <a:gd name="T4" fmla="*/ 40 w 495"/>
                <a:gd name="T5" fmla="*/ 388 h 499"/>
                <a:gd name="T6" fmla="*/ 14 w 495"/>
                <a:gd name="T7" fmla="*/ 335 h 499"/>
                <a:gd name="T8" fmla="*/ 0 w 495"/>
                <a:gd name="T9" fmla="*/ 276 h 499"/>
                <a:gd name="T10" fmla="*/ 1 w 495"/>
                <a:gd name="T11" fmla="*/ 216 h 499"/>
                <a:gd name="T12" fmla="*/ 16 w 495"/>
                <a:gd name="T13" fmla="*/ 158 h 499"/>
                <a:gd name="T14" fmla="*/ 45 w 495"/>
                <a:gd name="T15" fmla="*/ 105 h 499"/>
                <a:gd name="T16" fmla="*/ 85 w 495"/>
                <a:gd name="T17" fmla="*/ 60 h 499"/>
                <a:gd name="T18" fmla="*/ 135 w 495"/>
                <a:gd name="T19" fmla="*/ 27 h 499"/>
                <a:gd name="T20" fmla="*/ 192 w 495"/>
                <a:gd name="T21" fmla="*/ 6 h 499"/>
                <a:gd name="T22" fmla="*/ 251 w 495"/>
                <a:gd name="T23" fmla="*/ 0 h 499"/>
                <a:gd name="T24" fmla="*/ 311 w 495"/>
                <a:gd name="T25" fmla="*/ 9 h 499"/>
                <a:gd name="T26" fmla="*/ 367 w 495"/>
                <a:gd name="T27" fmla="*/ 30 h 499"/>
                <a:gd name="T28" fmla="*/ 416 w 495"/>
                <a:gd name="T29" fmla="*/ 65 h 499"/>
                <a:gd name="T30" fmla="*/ 455 w 495"/>
                <a:gd name="T31" fmla="*/ 111 h 499"/>
                <a:gd name="T32" fmla="*/ 482 w 495"/>
                <a:gd name="T33" fmla="*/ 164 h 499"/>
                <a:gd name="T34" fmla="*/ 495 w 495"/>
                <a:gd name="T35" fmla="*/ 223 h 499"/>
                <a:gd name="T36" fmla="*/ 494 w 495"/>
                <a:gd name="T37" fmla="*/ 282 h 499"/>
                <a:gd name="T38" fmla="*/ 479 w 495"/>
                <a:gd name="T39" fmla="*/ 341 h 499"/>
                <a:gd name="T40" fmla="*/ 451 w 495"/>
                <a:gd name="T41" fmla="*/ 394 h 499"/>
                <a:gd name="T42" fmla="*/ 410 w 495"/>
                <a:gd name="T43" fmla="*/ 438 h 499"/>
                <a:gd name="T44" fmla="*/ 360 w 495"/>
                <a:gd name="T45" fmla="*/ 471 h 499"/>
                <a:gd name="T46" fmla="*/ 304 w 495"/>
                <a:gd name="T47" fmla="*/ 492 h 499"/>
                <a:gd name="T48" fmla="*/ 244 w 495"/>
                <a:gd name="T49" fmla="*/ 499 h 499"/>
                <a:gd name="T50" fmla="*/ 184 w 495"/>
                <a:gd name="T51" fmla="*/ 490 h 499"/>
                <a:gd name="T52" fmla="*/ 130 w 495"/>
                <a:gd name="T53" fmla="*/ 470 h 499"/>
                <a:gd name="T54" fmla="*/ 184 w 495"/>
                <a:gd name="T55" fmla="*/ 428 h 499"/>
                <a:gd name="T56" fmla="*/ 236 w 495"/>
                <a:gd name="T57" fmla="*/ 437 h 499"/>
                <a:gd name="T58" fmla="*/ 282 w 495"/>
                <a:gd name="T59" fmla="*/ 435 h 499"/>
                <a:gd name="T60" fmla="*/ 325 w 495"/>
                <a:gd name="T61" fmla="*/ 421 h 499"/>
                <a:gd name="T62" fmla="*/ 364 w 495"/>
                <a:gd name="T63" fmla="*/ 397 h 499"/>
                <a:gd name="T64" fmla="*/ 396 w 495"/>
                <a:gd name="T65" fmla="*/ 364 h 499"/>
                <a:gd name="T66" fmla="*/ 419 w 495"/>
                <a:gd name="T67" fmla="*/ 326 h 499"/>
                <a:gd name="T68" fmla="*/ 433 w 495"/>
                <a:gd name="T69" fmla="*/ 282 h 499"/>
                <a:gd name="T70" fmla="*/ 435 w 495"/>
                <a:gd name="T71" fmla="*/ 238 h 499"/>
                <a:gd name="T72" fmla="*/ 427 w 495"/>
                <a:gd name="T73" fmla="*/ 193 h 499"/>
                <a:gd name="T74" fmla="*/ 408 w 495"/>
                <a:gd name="T75" fmla="*/ 151 h 499"/>
                <a:gd name="T76" fmla="*/ 380 w 495"/>
                <a:gd name="T77" fmla="*/ 116 h 499"/>
                <a:gd name="T78" fmla="*/ 344 w 495"/>
                <a:gd name="T79" fmla="*/ 88 h 499"/>
                <a:gd name="T80" fmla="*/ 304 w 495"/>
                <a:gd name="T81" fmla="*/ 69 h 499"/>
                <a:gd name="T82" fmla="*/ 259 w 495"/>
                <a:gd name="T83" fmla="*/ 62 h 499"/>
                <a:gd name="T84" fmla="*/ 214 w 495"/>
                <a:gd name="T85" fmla="*/ 65 h 499"/>
                <a:gd name="T86" fmla="*/ 170 w 495"/>
                <a:gd name="T87" fmla="*/ 78 h 499"/>
                <a:gd name="T88" fmla="*/ 132 w 495"/>
                <a:gd name="T89" fmla="*/ 101 h 499"/>
                <a:gd name="T90" fmla="*/ 100 w 495"/>
                <a:gd name="T91" fmla="*/ 133 h 499"/>
                <a:gd name="T92" fmla="*/ 77 w 495"/>
                <a:gd name="T93" fmla="*/ 173 h 499"/>
                <a:gd name="T94" fmla="*/ 63 w 495"/>
                <a:gd name="T95" fmla="*/ 216 h 499"/>
                <a:gd name="T96" fmla="*/ 61 w 495"/>
                <a:gd name="T97" fmla="*/ 261 h 499"/>
                <a:gd name="T98" fmla="*/ 68 w 495"/>
                <a:gd name="T99" fmla="*/ 306 h 499"/>
                <a:gd name="T100" fmla="*/ 87 w 495"/>
                <a:gd name="T101" fmla="*/ 347 h 499"/>
                <a:gd name="T102" fmla="*/ 115 w 495"/>
                <a:gd name="T103" fmla="*/ 383 h 499"/>
                <a:gd name="T104" fmla="*/ 158 w 495"/>
                <a:gd name="T105" fmla="*/ 415 h 499"/>
                <a:gd name="T106" fmla="*/ 106 w 495"/>
                <a:gd name="T107" fmla="*/ 454 h 499"/>
                <a:gd name="T108" fmla="*/ 106 w 495"/>
                <a:gd name="T109" fmla="*/ 454 h 4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5"/>
                <a:gd name="T166" fmla="*/ 0 h 499"/>
                <a:gd name="T167" fmla="*/ 495 w 495"/>
                <a:gd name="T168" fmla="*/ 499 h 4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5" h="499">
                  <a:moveTo>
                    <a:pt x="106" y="454"/>
                  </a:moveTo>
                  <a:lnTo>
                    <a:pt x="80" y="434"/>
                  </a:lnTo>
                  <a:lnTo>
                    <a:pt x="40" y="388"/>
                  </a:lnTo>
                  <a:lnTo>
                    <a:pt x="14" y="335"/>
                  </a:lnTo>
                  <a:lnTo>
                    <a:pt x="0" y="276"/>
                  </a:lnTo>
                  <a:lnTo>
                    <a:pt x="1" y="216"/>
                  </a:lnTo>
                  <a:lnTo>
                    <a:pt x="16" y="158"/>
                  </a:lnTo>
                  <a:lnTo>
                    <a:pt x="45" y="105"/>
                  </a:lnTo>
                  <a:lnTo>
                    <a:pt x="85" y="60"/>
                  </a:lnTo>
                  <a:lnTo>
                    <a:pt x="135" y="27"/>
                  </a:lnTo>
                  <a:lnTo>
                    <a:pt x="192" y="6"/>
                  </a:lnTo>
                  <a:lnTo>
                    <a:pt x="251" y="0"/>
                  </a:lnTo>
                  <a:lnTo>
                    <a:pt x="311" y="9"/>
                  </a:lnTo>
                  <a:lnTo>
                    <a:pt x="367" y="30"/>
                  </a:lnTo>
                  <a:lnTo>
                    <a:pt x="416" y="65"/>
                  </a:lnTo>
                  <a:lnTo>
                    <a:pt x="455" y="111"/>
                  </a:lnTo>
                  <a:lnTo>
                    <a:pt x="482" y="164"/>
                  </a:lnTo>
                  <a:lnTo>
                    <a:pt x="495" y="223"/>
                  </a:lnTo>
                  <a:lnTo>
                    <a:pt x="494" y="282"/>
                  </a:lnTo>
                  <a:lnTo>
                    <a:pt x="479" y="341"/>
                  </a:lnTo>
                  <a:lnTo>
                    <a:pt x="451" y="394"/>
                  </a:lnTo>
                  <a:lnTo>
                    <a:pt x="410" y="438"/>
                  </a:lnTo>
                  <a:lnTo>
                    <a:pt x="360" y="471"/>
                  </a:lnTo>
                  <a:lnTo>
                    <a:pt x="304" y="492"/>
                  </a:lnTo>
                  <a:lnTo>
                    <a:pt x="244" y="499"/>
                  </a:lnTo>
                  <a:lnTo>
                    <a:pt x="184" y="490"/>
                  </a:lnTo>
                  <a:lnTo>
                    <a:pt x="130" y="470"/>
                  </a:lnTo>
                  <a:lnTo>
                    <a:pt x="184" y="428"/>
                  </a:lnTo>
                  <a:lnTo>
                    <a:pt x="236" y="437"/>
                  </a:lnTo>
                  <a:lnTo>
                    <a:pt x="282" y="435"/>
                  </a:lnTo>
                  <a:lnTo>
                    <a:pt x="325" y="421"/>
                  </a:lnTo>
                  <a:lnTo>
                    <a:pt x="364" y="397"/>
                  </a:lnTo>
                  <a:lnTo>
                    <a:pt x="396" y="364"/>
                  </a:lnTo>
                  <a:lnTo>
                    <a:pt x="419" y="326"/>
                  </a:lnTo>
                  <a:lnTo>
                    <a:pt x="433" y="282"/>
                  </a:lnTo>
                  <a:lnTo>
                    <a:pt x="435" y="238"/>
                  </a:lnTo>
                  <a:lnTo>
                    <a:pt x="427" y="193"/>
                  </a:lnTo>
                  <a:lnTo>
                    <a:pt x="408" y="151"/>
                  </a:lnTo>
                  <a:lnTo>
                    <a:pt x="380" y="116"/>
                  </a:lnTo>
                  <a:lnTo>
                    <a:pt x="344" y="88"/>
                  </a:lnTo>
                  <a:lnTo>
                    <a:pt x="304" y="69"/>
                  </a:lnTo>
                  <a:lnTo>
                    <a:pt x="259" y="62"/>
                  </a:lnTo>
                  <a:lnTo>
                    <a:pt x="214" y="65"/>
                  </a:lnTo>
                  <a:lnTo>
                    <a:pt x="170" y="78"/>
                  </a:lnTo>
                  <a:lnTo>
                    <a:pt x="132" y="101"/>
                  </a:lnTo>
                  <a:lnTo>
                    <a:pt x="100" y="133"/>
                  </a:lnTo>
                  <a:lnTo>
                    <a:pt x="77" y="173"/>
                  </a:lnTo>
                  <a:lnTo>
                    <a:pt x="63" y="216"/>
                  </a:lnTo>
                  <a:lnTo>
                    <a:pt x="61" y="261"/>
                  </a:lnTo>
                  <a:lnTo>
                    <a:pt x="68" y="306"/>
                  </a:lnTo>
                  <a:lnTo>
                    <a:pt x="87" y="347"/>
                  </a:lnTo>
                  <a:lnTo>
                    <a:pt x="115" y="383"/>
                  </a:lnTo>
                  <a:lnTo>
                    <a:pt x="158" y="415"/>
                  </a:lnTo>
                  <a:lnTo>
                    <a:pt x="106" y="4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32" y="2631"/>
              <a:ext cx="32" cy="21"/>
            </a:xfrm>
            <a:custGeom>
              <a:avLst/>
              <a:gdLst>
                <a:gd name="T0" fmla="*/ 97 w 97"/>
                <a:gd name="T1" fmla="*/ 24 h 61"/>
                <a:gd name="T2" fmla="*/ 39 w 97"/>
                <a:gd name="T3" fmla="*/ 0 h 61"/>
                <a:gd name="T4" fmla="*/ 0 w 97"/>
                <a:gd name="T5" fmla="*/ 44 h 61"/>
                <a:gd name="T6" fmla="*/ 27 w 97"/>
                <a:gd name="T7" fmla="*/ 61 h 61"/>
                <a:gd name="T8" fmla="*/ 97 w 97"/>
                <a:gd name="T9" fmla="*/ 24 h 61"/>
                <a:gd name="T10" fmla="*/ 97 w 97"/>
                <a:gd name="T11" fmla="*/ 24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1"/>
                <a:gd name="T20" fmla="*/ 97 w 9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1">
                  <a:moveTo>
                    <a:pt x="97" y="24"/>
                  </a:moveTo>
                  <a:lnTo>
                    <a:pt x="39" y="0"/>
                  </a:lnTo>
                  <a:lnTo>
                    <a:pt x="0" y="44"/>
                  </a:lnTo>
                  <a:lnTo>
                    <a:pt x="27" y="61"/>
                  </a:lnTo>
                  <a:lnTo>
                    <a:pt x="9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36" y="2535"/>
              <a:ext cx="87" cy="86"/>
            </a:xfrm>
            <a:custGeom>
              <a:avLst/>
              <a:gdLst>
                <a:gd name="T0" fmla="*/ 109 w 259"/>
                <a:gd name="T1" fmla="*/ 257 h 258"/>
                <a:gd name="T2" fmla="*/ 140 w 259"/>
                <a:gd name="T3" fmla="*/ 258 h 258"/>
                <a:gd name="T4" fmla="*/ 171 w 259"/>
                <a:gd name="T5" fmla="*/ 252 h 258"/>
                <a:gd name="T6" fmla="*/ 198 w 259"/>
                <a:gd name="T7" fmla="*/ 239 h 258"/>
                <a:gd name="T8" fmla="*/ 222 w 259"/>
                <a:gd name="T9" fmla="*/ 219 h 258"/>
                <a:gd name="T10" fmla="*/ 241 w 259"/>
                <a:gd name="T11" fmla="*/ 194 h 258"/>
                <a:gd name="T12" fmla="*/ 254 w 259"/>
                <a:gd name="T13" fmla="*/ 166 h 258"/>
                <a:gd name="T14" fmla="*/ 259 w 259"/>
                <a:gd name="T15" fmla="*/ 135 h 258"/>
                <a:gd name="T16" fmla="*/ 256 w 259"/>
                <a:gd name="T17" fmla="*/ 104 h 258"/>
                <a:gd name="T18" fmla="*/ 246 w 259"/>
                <a:gd name="T19" fmla="*/ 75 h 258"/>
                <a:gd name="T20" fmla="*/ 230 w 259"/>
                <a:gd name="T21" fmla="*/ 48 h 258"/>
                <a:gd name="T22" fmla="*/ 208 w 259"/>
                <a:gd name="T23" fmla="*/ 26 h 258"/>
                <a:gd name="T24" fmla="*/ 180 w 259"/>
                <a:gd name="T25" fmla="*/ 10 h 258"/>
                <a:gd name="T26" fmla="*/ 150 w 259"/>
                <a:gd name="T27" fmla="*/ 1 h 258"/>
                <a:gd name="T28" fmla="*/ 121 w 259"/>
                <a:gd name="T29" fmla="*/ 0 h 258"/>
                <a:gd name="T30" fmla="*/ 90 w 259"/>
                <a:gd name="T31" fmla="*/ 7 h 258"/>
                <a:gd name="T32" fmla="*/ 61 w 259"/>
                <a:gd name="T33" fmla="*/ 20 h 258"/>
                <a:gd name="T34" fmla="*/ 37 w 259"/>
                <a:gd name="T35" fmla="*/ 40 h 258"/>
                <a:gd name="T36" fmla="*/ 18 w 259"/>
                <a:gd name="T37" fmla="*/ 64 h 258"/>
                <a:gd name="T38" fmla="*/ 6 w 259"/>
                <a:gd name="T39" fmla="*/ 92 h 258"/>
                <a:gd name="T40" fmla="*/ 0 w 259"/>
                <a:gd name="T41" fmla="*/ 123 h 258"/>
                <a:gd name="T42" fmla="*/ 3 w 259"/>
                <a:gd name="T43" fmla="*/ 154 h 258"/>
                <a:gd name="T44" fmla="*/ 13 w 259"/>
                <a:gd name="T45" fmla="*/ 184 h 258"/>
                <a:gd name="T46" fmla="*/ 30 w 259"/>
                <a:gd name="T47" fmla="*/ 210 h 258"/>
                <a:gd name="T48" fmla="*/ 51 w 259"/>
                <a:gd name="T49" fmla="*/ 233 h 258"/>
                <a:gd name="T50" fmla="*/ 79 w 259"/>
                <a:gd name="T51" fmla="*/ 248 h 258"/>
                <a:gd name="T52" fmla="*/ 109 w 259"/>
                <a:gd name="T53" fmla="*/ 257 h 258"/>
                <a:gd name="T54" fmla="*/ 109 w 259"/>
                <a:gd name="T55" fmla="*/ 257 h 2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9"/>
                <a:gd name="T85" fmla="*/ 0 h 258"/>
                <a:gd name="T86" fmla="*/ 259 w 259"/>
                <a:gd name="T87" fmla="*/ 258 h 2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9" h="258">
                  <a:moveTo>
                    <a:pt x="109" y="257"/>
                  </a:moveTo>
                  <a:lnTo>
                    <a:pt x="140" y="258"/>
                  </a:lnTo>
                  <a:lnTo>
                    <a:pt x="171" y="252"/>
                  </a:lnTo>
                  <a:lnTo>
                    <a:pt x="198" y="239"/>
                  </a:lnTo>
                  <a:lnTo>
                    <a:pt x="222" y="219"/>
                  </a:lnTo>
                  <a:lnTo>
                    <a:pt x="241" y="194"/>
                  </a:lnTo>
                  <a:lnTo>
                    <a:pt x="254" y="166"/>
                  </a:lnTo>
                  <a:lnTo>
                    <a:pt x="259" y="135"/>
                  </a:lnTo>
                  <a:lnTo>
                    <a:pt x="256" y="104"/>
                  </a:lnTo>
                  <a:lnTo>
                    <a:pt x="246" y="75"/>
                  </a:lnTo>
                  <a:lnTo>
                    <a:pt x="230" y="48"/>
                  </a:lnTo>
                  <a:lnTo>
                    <a:pt x="208" y="26"/>
                  </a:lnTo>
                  <a:lnTo>
                    <a:pt x="180" y="10"/>
                  </a:lnTo>
                  <a:lnTo>
                    <a:pt x="150" y="1"/>
                  </a:lnTo>
                  <a:lnTo>
                    <a:pt x="121" y="0"/>
                  </a:lnTo>
                  <a:lnTo>
                    <a:pt x="90" y="7"/>
                  </a:lnTo>
                  <a:lnTo>
                    <a:pt x="61" y="20"/>
                  </a:lnTo>
                  <a:lnTo>
                    <a:pt x="37" y="40"/>
                  </a:lnTo>
                  <a:lnTo>
                    <a:pt x="18" y="64"/>
                  </a:lnTo>
                  <a:lnTo>
                    <a:pt x="6" y="92"/>
                  </a:lnTo>
                  <a:lnTo>
                    <a:pt x="0" y="123"/>
                  </a:lnTo>
                  <a:lnTo>
                    <a:pt x="3" y="154"/>
                  </a:lnTo>
                  <a:lnTo>
                    <a:pt x="13" y="184"/>
                  </a:lnTo>
                  <a:lnTo>
                    <a:pt x="30" y="210"/>
                  </a:lnTo>
                  <a:lnTo>
                    <a:pt x="51" y="233"/>
                  </a:lnTo>
                  <a:lnTo>
                    <a:pt x="79" y="248"/>
                  </a:lnTo>
                  <a:lnTo>
                    <a:pt x="109" y="257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70" y="2142"/>
              <a:ext cx="482" cy="256"/>
            </a:xfrm>
            <a:custGeom>
              <a:avLst/>
              <a:gdLst>
                <a:gd name="T0" fmla="*/ 1446 w 1446"/>
                <a:gd name="T1" fmla="*/ 558 h 769"/>
                <a:gd name="T2" fmla="*/ 1277 w 1446"/>
                <a:gd name="T3" fmla="*/ 53 h 769"/>
                <a:gd name="T4" fmla="*/ 1186 w 1446"/>
                <a:gd name="T5" fmla="*/ 14 h 769"/>
                <a:gd name="T6" fmla="*/ 989 w 1446"/>
                <a:gd name="T7" fmla="*/ 0 h 769"/>
                <a:gd name="T8" fmla="*/ 559 w 1446"/>
                <a:gd name="T9" fmla="*/ 17 h 769"/>
                <a:gd name="T10" fmla="*/ 329 w 1446"/>
                <a:gd name="T11" fmla="*/ 34 h 769"/>
                <a:gd name="T12" fmla="*/ 150 w 1446"/>
                <a:gd name="T13" fmla="*/ 81 h 769"/>
                <a:gd name="T14" fmla="*/ 75 w 1446"/>
                <a:gd name="T15" fmla="*/ 155 h 769"/>
                <a:gd name="T16" fmla="*/ 45 w 1446"/>
                <a:gd name="T17" fmla="*/ 277 h 769"/>
                <a:gd name="T18" fmla="*/ 0 w 1446"/>
                <a:gd name="T19" fmla="*/ 528 h 769"/>
                <a:gd name="T20" fmla="*/ 58 w 1446"/>
                <a:gd name="T21" fmla="*/ 677 h 769"/>
                <a:gd name="T22" fmla="*/ 150 w 1446"/>
                <a:gd name="T23" fmla="*/ 210 h 769"/>
                <a:gd name="T24" fmla="*/ 187 w 1446"/>
                <a:gd name="T25" fmla="*/ 165 h 769"/>
                <a:gd name="T26" fmla="*/ 616 w 1446"/>
                <a:gd name="T27" fmla="*/ 145 h 769"/>
                <a:gd name="T28" fmla="*/ 616 w 1446"/>
                <a:gd name="T29" fmla="*/ 769 h 769"/>
                <a:gd name="T30" fmla="*/ 708 w 1446"/>
                <a:gd name="T31" fmla="*/ 769 h 769"/>
                <a:gd name="T32" fmla="*/ 708 w 1446"/>
                <a:gd name="T33" fmla="*/ 135 h 769"/>
                <a:gd name="T34" fmla="*/ 1229 w 1446"/>
                <a:gd name="T35" fmla="*/ 135 h 769"/>
                <a:gd name="T36" fmla="*/ 1368 w 1446"/>
                <a:gd name="T37" fmla="*/ 612 h 769"/>
                <a:gd name="T38" fmla="*/ 1446 w 1446"/>
                <a:gd name="T39" fmla="*/ 558 h 769"/>
                <a:gd name="T40" fmla="*/ 1446 w 1446"/>
                <a:gd name="T41" fmla="*/ 558 h 7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6"/>
                <a:gd name="T64" fmla="*/ 0 h 769"/>
                <a:gd name="T65" fmla="*/ 1446 w 1446"/>
                <a:gd name="T66" fmla="*/ 769 h 7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6" h="769">
                  <a:moveTo>
                    <a:pt x="1446" y="558"/>
                  </a:moveTo>
                  <a:lnTo>
                    <a:pt x="1277" y="53"/>
                  </a:lnTo>
                  <a:lnTo>
                    <a:pt x="1186" y="14"/>
                  </a:lnTo>
                  <a:lnTo>
                    <a:pt x="989" y="0"/>
                  </a:lnTo>
                  <a:lnTo>
                    <a:pt x="559" y="17"/>
                  </a:lnTo>
                  <a:lnTo>
                    <a:pt x="329" y="34"/>
                  </a:lnTo>
                  <a:lnTo>
                    <a:pt x="150" y="81"/>
                  </a:lnTo>
                  <a:lnTo>
                    <a:pt x="75" y="155"/>
                  </a:lnTo>
                  <a:lnTo>
                    <a:pt x="45" y="277"/>
                  </a:lnTo>
                  <a:lnTo>
                    <a:pt x="0" y="528"/>
                  </a:lnTo>
                  <a:lnTo>
                    <a:pt x="58" y="677"/>
                  </a:lnTo>
                  <a:lnTo>
                    <a:pt x="150" y="210"/>
                  </a:lnTo>
                  <a:lnTo>
                    <a:pt x="187" y="165"/>
                  </a:lnTo>
                  <a:lnTo>
                    <a:pt x="616" y="145"/>
                  </a:lnTo>
                  <a:lnTo>
                    <a:pt x="616" y="769"/>
                  </a:lnTo>
                  <a:lnTo>
                    <a:pt x="708" y="769"/>
                  </a:lnTo>
                  <a:lnTo>
                    <a:pt x="708" y="135"/>
                  </a:lnTo>
                  <a:lnTo>
                    <a:pt x="1229" y="135"/>
                  </a:lnTo>
                  <a:lnTo>
                    <a:pt x="1368" y="612"/>
                  </a:lnTo>
                  <a:lnTo>
                    <a:pt x="1446" y="55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42" y="2267"/>
              <a:ext cx="59" cy="83"/>
            </a:xfrm>
            <a:custGeom>
              <a:avLst/>
              <a:gdLst>
                <a:gd name="T0" fmla="*/ 9 w 177"/>
                <a:gd name="T1" fmla="*/ 208 h 248"/>
                <a:gd name="T2" fmla="*/ 4 w 177"/>
                <a:gd name="T3" fmla="*/ 195 h 248"/>
                <a:gd name="T4" fmla="*/ 0 w 177"/>
                <a:gd name="T5" fmla="*/ 168 h 248"/>
                <a:gd name="T6" fmla="*/ 1 w 177"/>
                <a:gd name="T7" fmla="*/ 139 h 248"/>
                <a:gd name="T8" fmla="*/ 8 w 177"/>
                <a:gd name="T9" fmla="*/ 109 h 248"/>
                <a:gd name="T10" fmla="*/ 19 w 177"/>
                <a:gd name="T11" fmla="*/ 80 h 248"/>
                <a:gd name="T12" fmla="*/ 33 w 177"/>
                <a:gd name="T13" fmla="*/ 53 h 248"/>
                <a:gd name="T14" fmla="*/ 52 w 177"/>
                <a:gd name="T15" fmla="*/ 31 h 248"/>
                <a:gd name="T16" fmla="*/ 72 w 177"/>
                <a:gd name="T17" fmla="*/ 14 h 248"/>
                <a:gd name="T18" fmla="*/ 94 w 177"/>
                <a:gd name="T19" fmla="*/ 3 h 248"/>
                <a:gd name="T20" fmla="*/ 114 w 177"/>
                <a:gd name="T21" fmla="*/ 0 h 248"/>
                <a:gd name="T22" fmla="*/ 135 w 177"/>
                <a:gd name="T23" fmla="*/ 3 h 248"/>
                <a:gd name="T24" fmla="*/ 151 w 177"/>
                <a:gd name="T25" fmla="*/ 14 h 248"/>
                <a:gd name="T26" fmla="*/ 165 w 177"/>
                <a:gd name="T27" fmla="*/ 31 h 248"/>
                <a:gd name="T28" fmla="*/ 173 w 177"/>
                <a:gd name="T29" fmla="*/ 53 h 248"/>
                <a:gd name="T30" fmla="*/ 177 w 177"/>
                <a:gd name="T31" fmla="*/ 80 h 248"/>
                <a:gd name="T32" fmla="*/ 176 w 177"/>
                <a:gd name="T33" fmla="*/ 110 h 248"/>
                <a:gd name="T34" fmla="*/ 170 w 177"/>
                <a:gd name="T35" fmla="*/ 139 h 248"/>
                <a:gd name="T36" fmla="*/ 159 w 177"/>
                <a:gd name="T37" fmla="*/ 168 h 248"/>
                <a:gd name="T38" fmla="*/ 144 w 177"/>
                <a:gd name="T39" fmla="*/ 195 h 248"/>
                <a:gd name="T40" fmla="*/ 125 w 177"/>
                <a:gd name="T41" fmla="*/ 217 h 248"/>
                <a:gd name="T42" fmla="*/ 105 w 177"/>
                <a:gd name="T43" fmla="*/ 234 h 248"/>
                <a:gd name="T44" fmla="*/ 84 w 177"/>
                <a:gd name="T45" fmla="*/ 245 h 248"/>
                <a:gd name="T46" fmla="*/ 63 w 177"/>
                <a:gd name="T47" fmla="*/ 248 h 248"/>
                <a:gd name="T48" fmla="*/ 43 w 177"/>
                <a:gd name="T49" fmla="*/ 245 h 248"/>
                <a:gd name="T50" fmla="*/ 26 w 177"/>
                <a:gd name="T51" fmla="*/ 234 h 248"/>
                <a:gd name="T52" fmla="*/ 13 w 177"/>
                <a:gd name="T53" fmla="*/ 217 h 248"/>
                <a:gd name="T54" fmla="*/ 38 w 177"/>
                <a:gd name="T55" fmla="*/ 203 h 248"/>
                <a:gd name="T56" fmla="*/ 52 w 177"/>
                <a:gd name="T57" fmla="*/ 214 h 248"/>
                <a:gd name="T58" fmla="*/ 66 w 177"/>
                <a:gd name="T59" fmla="*/ 218 h 248"/>
                <a:gd name="T60" fmla="*/ 82 w 177"/>
                <a:gd name="T61" fmla="*/ 216 h 248"/>
                <a:gd name="T62" fmla="*/ 98 w 177"/>
                <a:gd name="T63" fmla="*/ 209 h 248"/>
                <a:gd name="T64" fmla="*/ 114 w 177"/>
                <a:gd name="T65" fmla="*/ 197 h 248"/>
                <a:gd name="T66" fmla="*/ 128 w 177"/>
                <a:gd name="T67" fmla="*/ 181 h 248"/>
                <a:gd name="T68" fmla="*/ 140 w 177"/>
                <a:gd name="T69" fmla="*/ 161 h 248"/>
                <a:gd name="T70" fmla="*/ 149 w 177"/>
                <a:gd name="T71" fmla="*/ 139 h 248"/>
                <a:gd name="T72" fmla="*/ 154 w 177"/>
                <a:gd name="T73" fmla="*/ 117 h 248"/>
                <a:gd name="T74" fmla="*/ 156 w 177"/>
                <a:gd name="T75" fmla="*/ 95 h 248"/>
                <a:gd name="T76" fmla="*/ 154 w 177"/>
                <a:gd name="T77" fmla="*/ 74 h 248"/>
                <a:gd name="T78" fmla="*/ 147 w 177"/>
                <a:gd name="T79" fmla="*/ 57 h 248"/>
                <a:gd name="T80" fmla="*/ 138 w 177"/>
                <a:gd name="T81" fmla="*/ 43 h 248"/>
                <a:gd name="T82" fmla="*/ 125 w 177"/>
                <a:gd name="T83" fmla="*/ 34 h 248"/>
                <a:gd name="T84" fmla="*/ 111 w 177"/>
                <a:gd name="T85" fmla="*/ 31 h 248"/>
                <a:gd name="T86" fmla="*/ 95 w 177"/>
                <a:gd name="T87" fmla="*/ 32 h 248"/>
                <a:gd name="T88" fmla="*/ 79 w 177"/>
                <a:gd name="T89" fmla="*/ 39 h 248"/>
                <a:gd name="T90" fmla="*/ 63 w 177"/>
                <a:gd name="T91" fmla="*/ 51 h 248"/>
                <a:gd name="T92" fmla="*/ 49 w 177"/>
                <a:gd name="T93" fmla="*/ 67 h 248"/>
                <a:gd name="T94" fmla="*/ 38 w 177"/>
                <a:gd name="T95" fmla="*/ 87 h 248"/>
                <a:gd name="T96" fmla="*/ 29 w 177"/>
                <a:gd name="T97" fmla="*/ 109 h 248"/>
                <a:gd name="T98" fmla="*/ 24 w 177"/>
                <a:gd name="T99" fmla="*/ 131 h 248"/>
                <a:gd name="T100" fmla="*/ 22 w 177"/>
                <a:gd name="T101" fmla="*/ 153 h 248"/>
                <a:gd name="T102" fmla="*/ 24 w 177"/>
                <a:gd name="T103" fmla="*/ 174 h 248"/>
                <a:gd name="T104" fmla="*/ 31 w 177"/>
                <a:gd name="T105" fmla="*/ 194 h 248"/>
                <a:gd name="T106" fmla="*/ 9 w 177"/>
                <a:gd name="T107" fmla="*/ 208 h 248"/>
                <a:gd name="T108" fmla="*/ 9 w 177"/>
                <a:gd name="T109" fmla="*/ 208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7"/>
                <a:gd name="T166" fmla="*/ 0 h 248"/>
                <a:gd name="T167" fmla="*/ 177 w 177"/>
                <a:gd name="T168" fmla="*/ 248 h 2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7" h="248">
                  <a:moveTo>
                    <a:pt x="9" y="208"/>
                  </a:moveTo>
                  <a:lnTo>
                    <a:pt x="4" y="195"/>
                  </a:lnTo>
                  <a:lnTo>
                    <a:pt x="0" y="168"/>
                  </a:lnTo>
                  <a:lnTo>
                    <a:pt x="1" y="139"/>
                  </a:lnTo>
                  <a:lnTo>
                    <a:pt x="8" y="109"/>
                  </a:lnTo>
                  <a:lnTo>
                    <a:pt x="19" y="80"/>
                  </a:lnTo>
                  <a:lnTo>
                    <a:pt x="33" y="53"/>
                  </a:lnTo>
                  <a:lnTo>
                    <a:pt x="52" y="31"/>
                  </a:lnTo>
                  <a:lnTo>
                    <a:pt x="72" y="14"/>
                  </a:lnTo>
                  <a:lnTo>
                    <a:pt x="94" y="3"/>
                  </a:lnTo>
                  <a:lnTo>
                    <a:pt x="114" y="0"/>
                  </a:lnTo>
                  <a:lnTo>
                    <a:pt x="135" y="3"/>
                  </a:lnTo>
                  <a:lnTo>
                    <a:pt x="151" y="14"/>
                  </a:lnTo>
                  <a:lnTo>
                    <a:pt x="165" y="31"/>
                  </a:lnTo>
                  <a:lnTo>
                    <a:pt x="173" y="53"/>
                  </a:lnTo>
                  <a:lnTo>
                    <a:pt x="177" y="80"/>
                  </a:lnTo>
                  <a:lnTo>
                    <a:pt x="176" y="110"/>
                  </a:lnTo>
                  <a:lnTo>
                    <a:pt x="170" y="139"/>
                  </a:lnTo>
                  <a:lnTo>
                    <a:pt x="159" y="168"/>
                  </a:lnTo>
                  <a:lnTo>
                    <a:pt x="144" y="195"/>
                  </a:lnTo>
                  <a:lnTo>
                    <a:pt x="125" y="217"/>
                  </a:lnTo>
                  <a:lnTo>
                    <a:pt x="105" y="234"/>
                  </a:lnTo>
                  <a:lnTo>
                    <a:pt x="84" y="245"/>
                  </a:lnTo>
                  <a:lnTo>
                    <a:pt x="63" y="248"/>
                  </a:lnTo>
                  <a:lnTo>
                    <a:pt x="43" y="245"/>
                  </a:lnTo>
                  <a:lnTo>
                    <a:pt x="26" y="234"/>
                  </a:lnTo>
                  <a:lnTo>
                    <a:pt x="13" y="217"/>
                  </a:lnTo>
                  <a:lnTo>
                    <a:pt x="38" y="203"/>
                  </a:lnTo>
                  <a:lnTo>
                    <a:pt x="52" y="214"/>
                  </a:lnTo>
                  <a:lnTo>
                    <a:pt x="66" y="218"/>
                  </a:lnTo>
                  <a:lnTo>
                    <a:pt x="82" y="216"/>
                  </a:lnTo>
                  <a:lnTo>
                    <a:pt x="98" y="209"/>
                  </a:lnTo>
                  <a:lnTo>
                    <a:pt x="114" y="197"/>
                  </a:lnTo>
                  <a:lnTo>
                    <a:pt x="128" y="181"/>
                  </a:lnTo>
                  <a:lnTo>
                    <a:pt x="140" y="161"/>
                  </a:lnTo>
                  <a:lnTo>
                    <a:pt x="149" y="139"/>
                  </a:lnTo>
                  <a:lnTo>
                    <a:pt x="154" y="117"/>
                  </a:lnTo>
                  <a:lnTo>
                    <a:pt x="156" y="95"/>
                  </a:lnTo>
                  <a:lnTo>
                    <a:pt x="154" y="74"/>
                  </a:lnTo>
                  <a:lnTo>
                    <a:pt x="147" y="57"/>
                  </a:lnTo>
                  <a:lnTo>
                    <a:pt x="138" y="43"/>
                  </a:lnTo>
                  <a:lnTo>
                    <a:pt x="125" y="34"/>
                  </a:lnTo>
                  <a:lnTo>
                    <a:pt x="111" y="31"/>
                  </a:lnTo>
                  <a:lnTo>
                    <a:pt x="95" y="32"/>
                  </a:lnTo>
                  <a:lnTo>
                    <a:pt x="79" y="39"/>
                  </a:lnTo>
                  <a:lnTo>
                    <a:pt x="63" y="51"/>
                  </a:lnTo>
                  <a:lnTo>
                    <a:pt x="49" y="67"/>
                  </a:lnTo>
                  <a:lnTo>
                    <a:pt x="38" y="87"/>
                  </a:lnTo>
                  <a:lnTo>
                    <a:pt x="29" y="109"/>
                  </a:lnTo>
                  <a:lnTo>
                    <a:pt x="24" y="131"/>
                  </a:lnTo>
                  <a:lnTo>
                    <a:pt x="22" y="153"/>
                  </a:lnTo>
                  <a:lnTo>
                    <a:pt x="24" y="174"/>
                  </a:lnTo>
                  <a:lnTo>
                    <a:pt x="31" y="194"/>
                  </a:lnTo>
                  <a:lnTo>
                    <a:pt x="9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45" y="2331"/>
              <a:ext cx="11" cy="9"/>
            </a:xfrm>
            <a:custGeom>
              <a:avLst/>
              <a:gdLst>
                <a:gd name="T0" fmla="*/ 33 w 33"/>
                <a:gd name="T1" fmla="*/ 18 h 28"/>
                <a:gd name="T2" fmla="*/ 19 w 33"/>
                <a:gd name="T3" fmla="*/ 0 h 28"/>
                <a:gd name="T4" fmla="*/ 0 w 33"/>
                <a:gd name="T5" fmla="*/ 17 h 28"/>
                <a:gd name="T6" fmla="*/ 4 w 33"/>
                <a:gd name="T7" fmla="*/ 28 h 28"/>
                <a:gd name="T8" fmla="*/ 33 w 33"/>
                <a:gd name="T9" fmla="*/ 18 h 28"/>
                <a:gd name="T10" fmla="*/ 33 w 33"/>
                <a:gd name="T11" fmla="*/ 1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8"/>
                <a:gd name="T20" fmla="*/ 33 w 33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8">
                  <a:moveTo>
                    <a:pt x="33" y="18"/>
                  </a:moveTo>
                  <a:lnTo>
                    <a:pt x="19" y="0"/>
                  </a:lnTo>
                  <a:lnTo>
                    <a:pt x="0" y="17"/>
                  </a:lnTo>
                  <a:lnTo>
                    <a:pt x="4" y="28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52" y="2291"/>
              <a:ext cx="43" cy="30"/>
            </a:xfrm>
            <a:custGeom>
              <a:avLst/>
              <a:gdLst>
                <a:gd name="T0" fmla="*/ 129 w 129"/>
                <a:gd name="T1" fmla="*/ 50 h 91"/>
                <a:gd name="T2" fmla="*/ 14 w 129"/>
                <a:gd name="T3" fmla="*/ 0 h 91"/>
                <a:gd name="T4" fmla="*/ 0 w 129"/>
                <a:gd name="T5" fmla="*/ 25 h 91"/>
                <a:gd name="T6" fmla="*/ 44 w 129"/>
                <a:gd name="T7" fmla="*/ 91 h 91"/>
                <a:gd name="T8" fmla="*/ 129 w 129"/>
                <a:gd name="T9" fmla="*/ 79 h 91"/>
                <a:gd name="T10" fmla="*/ 129 w 129"/>
                <a:gd name="T11" fmla="*/ 50 h 91"/>
                <a:gd name="T12" fmla="*/ 129 w 129"/>
                <a:gd name="T13" fmla="*/ 5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91"/>
                <a:gd name="T23" fmla="*/ 129 w 129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91">
                  <a:moveTo>
                    <a:pt x="129" y="50"/>
                  </a:moveTo>
                  <a:lnTo>
                    <a:pt x="14" y="0"/>
                  </a:lnTo>
                  <a:lnTo>
                    <a:pt x="0" y="25"/>
                  </a:lnTo>
                  <a:lnTo>
                    <a:pt x="44" y="91"/>
                  </a:lnTo>
                  <a:lnTo>
                    <a:pt x="129" y="79"/>
                  </a:lnTo>
                  <a:lnTo>
                    <a:pt x="12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32" y="2091"/>
              <a:ext cx="144" cy="193"/>
            </a:xfrm>
            <a:custGeom>
              <a:avLst/>
              <a:gdLst>
                <a:gd name="T0" fmla="*/ 213 w 433"/>
                <a:gd name="T1" fmla="*/ 0 h 578"/>
                <a:gd name="T2" fmla="*/ 256 w 433"/>
                <a:gd name="T3" fmla="*/ 7 h 578"/>
                <a:gd name="T4" fmla="*/ 301 w 433"/>
                <a:gd name="T5" fmla="*/ 18 h 578"/>
                <a:gd name="T6" fmla="*/ 333 w 433"/>
                <a:gd name="T7" fmla="*/ 38 h 578"/>
                <a:gd name="T8" fmla="*/ 352 w 433"/>
                <a:gd name="T9" fmla="*/ 58 h 578"/>
                <a:gd name="T10" fmla="*/ 366 w 433"/>
                <a:gd name="T11" fmla="*/ 77 h 578"/>
                <a:gd name="T12" fmla="*/ 391 w 433"/>
                <a:gd name="T13" fmla="*/ 126 h 578"/>
                <a:gd name="T14" fmla="*/ 398 w 433"/>
                <a:gd name="T15" fmla="*/ 142 h 578"/>
                <a:gd name="T16" fmla="*/ 405 w 433"/>
                <a:gd name="T17" fmla="*/ 158 h 578"/>
                <a:gd name="T18" fmla="*/ 411 w 433"/>
                <a:gd name="T19" fmla="*/ 175 h 578"/>
                <a:gd name="T20" fmla="*/ 417 w 433"/>
                <a:gd name="T21" fmla="*/ 191 h 578"/>
                <a:gd name="T22" fmla="*/ 422 w 433"/>
                <a:gd name="T23" fmla="*/ 207 h 578"/>
                <a:gd name="T24" fmla="*/ 426 w 433"/>
                <a:gd name="T25" fmla="*/ 223 h 578"/>
                <a:gd name="T26" fmla="*/ 432 w 433"/>
                <a:gd name="T27" fmla="*/ 251 h 578"/>
                <a:gd name="T28" fmla="*/ 433 w 433"/>
                <a:gd name="T29" fmla="*/ 272 h 578"/>
                <a:gd name="T30" fmla="*/ 430 w 433"/>
                <a:gd name="T31" fmla="*/ 281 h 578"/>
                <a:gd name="T32" fmla="*/ 427 w 433"/>
                <a:gd name="T33" fmla="*/ 287 h 578"/>
                <a:gd name="T34" fmla="*/ 416 w 433"/>
                <a:gd name="T35" fmla="*/ 296 h 578"/>
                <a:gd name="T36" fmla="*/ 402 w 433"/>
                <a:gd name="T37" fmla="*/ 301 h 578"/>
                <a:gd name="T38" fmla="*/ 369 w 433"/>
                <a:gd name="T39" fmla="*/ 306 h 578"/>
                <a:gd name="T40" fmla="*/ 328 w 433"/>
                <a:gd name="T41" fmla="*/ 306 h 578"/>
                <a:gd name="T42" fmla="*/ 349 w 433"/>
                <a:gd name="T43" fmla="*/ 379 h 578"/>
                <a:gd name="T44" fmla="*/ 285 w 433"/>
                <a:gd name="T45" fmla="*/ 431 h 578"/>
                <a:gd name="T46" fmla="*/ 343 w 433"/>
                <a:gd name="T47" fmla="*/ 443 h 578"/>
                <a:gd name="T48" fmla="*/ 231 w 433"/>
                <a:gd name="T49" fmla="*/ 578 h 578"/>
                <a:gd name="T50" fmla="*/ 127 w 433"/>
                <a:gd name="T51" fmla="*/ 563 h 578"/>
                <a:gd name="T52" fmla="*/ 69 w 433"/>
                <a:gd name="T53" fmla="*/ 260 h 578"/>
                <a:gd name="T54" fmla="*/ 33 w 433"/>
                <a:gd name="T55" fmla="*/ 249 h 578"/>
                <a:gd name="T56" fmla="*/ 8 w 433"/>
                <a:gd name="T57" fmla="*/ 231 h 578"/>
                <a:gd name="T58" fmla="*/ 1 w 433"/>
                <a:gd name="T59" fmla="*/ 220 h 578"/>
                <a:gd name="T60" fmla="*/ 0 w 433"/>
                <a:gd name="T61" fmla="*/ 205 h 578"/>
                <a:gd name="T62" fmla="*/ 4 w 433"/>
                <a:gd name="T63" fmla="*/ 191 h 578"/>
                <a:gd name="T64" fmla="*/ 12 w 433"/>
                <a:gd name="T65" fmla="*/ 179 h 578"/>
                <a:gd name="T66" fmla="*/ 22 w 433"/>
                <a:gd name="T67" fmla="*/ 170 h 578"/>
                <a:gd name="T68" fmla="*/ 35 w 433"/>
                <a:gd name="T69" fmla="*/ 162 h 578"/>
                <a:gd name="T70" fmla="*/ 46 w 433"/>
                <a:gd name="T71" fmla="*/ 157 h 578"/>
                <a:gd name="T72" fmla="*/ 56 w 433"/>
                <a:gd name="T73" fmla="*/ 153 h 578"/>
                <a:gd name="T74" fmla="*/ 66 w 433"/>
                <a:gd name="T75" fmla="*/ 150 h 578"/>
                <a:gd name="T76" fmla="*/ 64 w 433"/>
                <a:gd name="T77" fmla="*/ 140 h 578"/>
                <a:gd name="T78" fmla="*/ 60 w 433"/>
                <a:gd name="T79" fmla="*/ 114 h 578"/>
                <a:gd name="T80" fmla="*/ 61 w 433"/>
                <a:gd name="T81" fmla="*/ 82 h 578"/>
                <a:gd name="T82" fmla="*/ 66 w 433"/>
                <a:gd name="T83" fmla="*/ 66 h 578"/>
                <a:gd name="T84" fmla="*/ 76 w 433"/>
                <a:gd name="T85" fmla="*/ 52 h 578"/>
                <a:gd name="T86" fmla="*/ 82 w 433"/>
                <a:gd name="T87" fmla="*/ 44 h 578"/>
                <a:gd name="T88" fmla="*/ 90 w 433"/>
                <a:gd name="T89" fmla="*/ 38 h 578"/>
                <a:gd name="T90" fmla="*/ 100 w 433"/>
                <a:gd name="T91" fmla="*/ 32 h 578"/>
                <a:gd name="T92" fmla="*/ 111 w 433"/>
                <a:gd name="T93" fmla="*/ 27 h 578"/>
                <a:gd name="T94" fmla="*/ 133 w 433"/>
                <a:gd name="T95" fmla="*/ 18 h 578"/>
                <a:gd name="T96" fmla="*/ 157 w 433"/>
                <a:gd name="T97" fmla="*/ 11 h 578"/>
                <a:gd name="T98" fmla="*/ 178 w 433"/>
                <a:gd name="T99" fmla="*/ 7 h 578"/>
                <a:gd name="T100" fmla="*/ 196 w 433"/>
                <a:gd name="T101" fmla="*/ 3 h 578"/>
                <a:gd name="T102" fmla="*/ 213 w 433"/>
                <a:gd name="T103" fmla="*/ 0 h 578"/>
                <a:gd name="T104" fmla="*/ 213 w 433"/>
                <a:gd name="T105" fmla="*/ 0 h 5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3"/>
                <a:gd name="T160" fmla="*/ 0 h 578"/>
                <a:gd name="T161" fmla="*/ 433 w 433"/>
                <a:gd name="T162" fmla="*/ 578 h 5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3" h="578">
                  <a:moveTo>
                    <a:pt x="213" y="0"/>
                  </a:moveTo>
                  <a:lnTo>
                    <a:pt x="256" y="7"/>
                  </a:lnTo>
                  <a:lnTo>
                    <a:pt x="301" y="18"/>
                  </a:lnTo>
                  <a:lnTo>
                    <a:pt x="333" y="38"/>
                  </a:lnTo>
                  <a:lnTo>
                    <a:pt x="352" y="58"/>
                  </a:lnTo>
                  <a:lnTo>
                    <a:pt x="366" y="77"/>
                  </a:lnTo>
                  <a:lnTo>
                    <a:pt x="391" y="126"/>
                  </a:lnTo>
                  <a:lnTo>
                    <a:pt x="398" y="142"/>
                  </a:lnTo>
                  <a:lnTo>
                    <a:pt x="405" y="158"/>
                  </a:lnTo>
                  <a:lnTo>
                    <a:pt x="411" y="175"/>
                  </a:lnTo>
                  <a:lnTo>
                    <a:pt x="417" y="191"/>
                  </a:lnTo>
                  <a:lnTo>
                    <a:pt x="422" y="207"/>
                  </a:lnTo>
                  <a:lnTo>
                    <a:pt x="426" y="223"/>
                  </a:lnTo>
                  <a:lnTo>
                    <a:pt x="432" y="251"/>
                  </a:lnTo>
                  <a:lnTo>
                    <a:pt x="433" y="272"/>
                  </a:lnTo>
                  <a:lnTo>
                    <a:pt x="430" y="281"/>
                  </a:lnTo>
                  <a:lnTo>
                    <a:pt x="427" y="287"/>
                  </a:lnTo>
                  <a:lnTo>
                    <a:pt x="416" y="296"/>
                  </a:lnTo>
                  <a:lnTo>
                    <a:pt x="402" y="301"/>
                  </a:lnTo>
                  <a:lnTo>
                    <a:pt x="369" y="306"/>
                  </a:lnTo>
                  <a:lnTo>
                    <a:pt x="328" y="306"/>
                  </a:lnTo>
                  <a:lnTo>
                    <a:pt x="349" y="379"/>
                  </a:lnTo>
                  <a:lnTo>
                    <a:pt x="285" y="431"/>
                  </a:lnTo>
                  <a:lnTo>
                    <a:pt x="343" y="443"/>
                  </a:lnTo>
                  <a:lnTo>
                    <a:pt x="231" y="578"/>
                  </a:lnTo>
                  <a:lnTo>
                    <a:pt x="127" y="563"/>
                  </a:lnTo>
                  <a:lnTo>
                    <a:pt x="69" y="260"/>
                  </a:lnTo>
                  <a:lnTo>
                    <a:pt x="33" y="249"/>
                  </a:lnTo>
                  <a:lnTo>
                    <a:pt x="8" y="231"/>
                  </a:lnTo>
                  <a:lnTo>
                    <a:pt x="1" y="220"/>
                  </a:lnTo>
                  <a:lnTo>
                    <a:pt x="0" y="205"/>
                  </a:lnTo>
                  <a:lnTo>
                    <a:pt x="4" y="191"/>
                  </a:lnTo>
                  <a:lnTo>
                    <a:pt x="12" y="179"/>
                  </a:lnTo>
                  <a:lnTo>
                    <a:pt x="22" y="170"/>
                  </a:lnTo>
                  <a:lnTo>
                    <a:pt x="35" y="162"/>
                  </a:lnTo>
                  <a:lnTo>
                    <a:pt x="46" y="157"/>
                  </a:lnTo>
                  <a:lnTo>
                    <a:pt x="56" y="153"/>
                  </a:lnTo>
                  <a:lnTo>
                    <a:pt x="66" y="150"/>
                  </a:lnTo>
                  <a:lnTo>
                    <a:pt x="64" y="140"/>
                  </a:lnTo>
                  <a:lnTo>
                    <a:pt x="60" y="114"/>
                  </a:lnTo>
                  <a:lnTo>
                    <a:pt x="61" y="82"/>
                  </a:lnTo>
                  <a:lnTo>
                    <a:pt x="66" y="66"/>
                  </a:lnTo>
                  <a:lnTo>
                    <a:pt x="76" y="52"/>
                  </a:lnTo>
                  <a:lnTo>
                    <a:pt x="82" y="44"/>
                  </a:lnTo>
                  <a:lnTo>
                    <a:pt x="90" y="38"/>
                  </a:lnTo>
                  <a:lnTo>
                    <a:pt x="100" y="32"/>
                  </a:lnTo>
                  <a:lnTo>
                    <a:pt x="111" y="27"/>
                  </a:lnTo>
                  <a:lnTo>
                    <a:pt x="133" y="18"/>
                  </a:lnTo>
                  <a:lnTo>
                    <a:pt x="157" y="11"/>
                  </a:lnTo>
                  <a:lnTo>
                    <a:pt x="178" y="7"/>
                  </a:lnTo>
                  <a:lnTo>
                    <a:pt x="196" y="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007" y="2095"/>
              <a:ext cx="64" cy="94"/>
            </a:xfrm>
            <a:custGeom>
              <a:avLst/>
              <a:gdLst>
                <a:gd name="T0" fmla="*/ 0 w 192"/>
                <a:gd name="T1" fmla="*/ 0 h 283"/>
                <a:gd name="T2" fmla="*/ 45 w 192"/>
                <a:gd name="T3" fmla="*/ 10 h 283"/>
                <a:gd name="T4" fmla="*/ 79 w 192"/>
                <a:gd name="T5" fmla="*/ 25 h 283"/>
                <a:gd name="T6" fmla="*/ 109 w 192"/>
                <a:gd name="T7" fmla="*/ 39 h 283"/>
                <a:gd name="T8" fmla="*/ 129 w 192"/>
                <a:gd name="T9" fmla="*/ 74 h 283"/>
                <a:gd name="T10" fmla="*/ 160 w 192"/>
                <a:gd name="T11" fmla="*/ 135 h 283"/>
                <a:gd name="T12" fmla="*/ 182 w 192"/>
                <a:gd name="T13" fmla="*/ 199 h 283"/>
                <a:gd name="T14" fmla="*/ 190 w 192"/>
                <a:gd name="T15" fmla="*/ 239 h 283"/>
                <a:gd name="T16" fmla="*/ 192 w 192"/>
                <a:gd name="T17" fmla="*/ 266 h 283"/>
                <a:gd name="T18" fmla="*/ 177 w 192"/>
                <a:gd name="T19" fmla="*/ 278 h 283"/>
                <a:gd name="T20" fmla="*/ 155 w 192"/>
                <a:gd name="T21" fmla="*/ 283 h 283"/>
                <a:gd name="T22" fmla="*/ 175 w 192"/>
                <a:gd name="T23" fmla="*/ 261 h 283"/>
                <a:gd name="T24" fmla="*/ 178 w 192"/>
                <a:gd name="T25" fmla="*/ 238 h 283"/>
                <a:gd name="T26" fmla="*/ 166 w 192"/>
                <a:gd name="T27" fmla="*/ 187 h 283"/>
                <a:gd name="T28" fmla="*/ 139 w 192"/>
                <a:gd name="T29" fmla="*/ 118 h 283"/>
                <a:gd name="T30" fmla="*/ 111 w 192"/>
                <a:gd name="T31" fmla="*/ 65 h 283"/>
                <a:gd name="T32" fmla="*/ 94 w 192"/>
                <a:gd name="T33" fmla="*/ 45 h 283"/>
                <a:gd name="T34" fmla="*/ 57 w 192"/>
                <a:gd name="T35" fmla="*/ 26 h 283"/>
                <a:gd name="T36" fmla="*/ 28 w 192"/>
                <a:gd name="T37" fmla="*/ 15 h 283"/>
                <a:gd name="T38" fmla="*/ 5 w 192"/>
                <a:gd name="T39" fmla="*/ 11 h 283"/>
                <a:gd name="T40" fmla="*/ 0 w 192"/>
                <a:gd name="T41" fmla="*/ 0 h 283"/>
                <a:gd name="T42" fmla="*/ 0 w 192"/>
                <a:gd name="T43" fmla="*/ 0 h 2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2"/>
                <a:gd name="T67" fmla="*/ 0 h 283"/>
                <a:gd name="T68" fmla="*/ 192 w 192"/>
                <a:gd name="T69" fmla="*/ 283 h 2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2" h="283">
                  <a:moveTo>
                    <a:pt x="0" y="0"/>
                  </a:moveTo>
                  <a:lnTo>
                    <a:pt x="45" y="10"/>
                  </a:lnTo>
                  <a:lnTo>
                    <a:pt x="79" y="25"/>
                  </a:lnTo>
                  <a:lnTo>
                    <a:pt x="109" y="39"/>
                  </a:lnTo>
                  <a:lnTo>
                    <a:pt x="129" y="74"/>
                  </a:lnTo>
                  <a:lnTo>
                    <a:pt x="160" y="135"/>
                  </a:lnTo>
                  <a:lnTo>
                    <a:pt x="182" y="199"/>
                  </a:lnTo>
                  <a:lnTo>
                    <a:pt x="190" y="239"/>
                  </a:lnTo>
                  <a:lnTo>
                    <a:pt x="192" y="266"/>
                  </a:lnTo>
                  <a:lnTo>
                    <a:pt x="177" y="278"/>
                  </a:lnTo>
                  <a:lnTo>
                    <a:pt x="155" y="283"/>
                  </a:lnTo>
                  <a:lnTo>
                    <a:pt x="175" y="261"/>
                  </a:lnTo>
                  <a:lnTo>
                    <a:pt x="178" y="238"/>
                  </a:lnTo>
                  <a:lnTo>
                    <a:pt x="166" y="187"/>
                  </a:lnTo>
                  <a:lnTo>
                    <a:pt x="139" y="118"/>
                  </a:lnTo>
                  <a:lnTo>
                    <a:pt x="111" y="65"/>
                  </a:lnTo>
                  <a:lnTo>
                    <a:pt x="94" y="45"/>
                  </a:lnTo>
                  <a:lnTo>
                    <a:pt x="57" y="26"/>
                  </a:lnTo>
                  <a:lnTo>
                    <a:pt x="28" y="15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33" y="2193"/>
              <a:ext cx="11" cy="32"/>
            </a:xfrm>
            <a:custGeom>
              <a:avLst/>
              <a:gdLst>
                <a:gd name="T0" fmla="*/ 16 w 33"/>
                <a:gd name="T1" fmla="*/ 0 h 97"/>
                <a:gd name="T2" fmla="*/ 33 w 33"/>
                <a:gd name="T3" fmla="*/ 71 h 97"/>
                <a:gd name="T4" fmla="*/ 0 w 33"/>
                <a:gd name="T5" fmla="*/ 97 h 97"/>
                <a:gd name="T6" fmla="*/ 19 w 33"/>
                <a:gd name="T7" fmla="*/ 65 h 97"/>
                <a:gd name="T8" fmla="*/ 9 w 33"/>
                <a:gd name="T9" fmla="*/ 6 h 97"/>
                <a:gd name="T10" fmla="*/ 16 w 33"/>
                <a:gd name="T11" fmla="*/ 0 h 97"/>
                <a:gd name="T12" fmla="*/ 16 w 33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97"/>
                <a:gd name="T23" fmla="*/ 33 w 33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97">
                  <a:moveTo>
                    <a:pt x="16" y="0"/>
                  </a:moveTo>
                  <a:lnTo>
                    <a:pt x="33" y="71"/>
                  </a:lnTo>
                  <a:lnTo>
                    <a:pt x="0" y="97"/>
                  </a:lnTo>
                  <a:lnTo>
                    <a:pt x="19" y="65"/>
                  </a:lnTo>
                  <a:lnTo>
                    <a:pt x="9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006" y="2239"/>
              <a:ext cx="35" cy="43"/>
            </a:xfrm>
            <a:custGeom>
              <a:avLst/>
              <a:gdLst>
                <a:gd name="T0" fmla="*/ 105 w 105"/>
                <a:gd name="T1" fmla="*/ 5 h 129"/>
                <a:gd name="T2" fmla="*/ 35 w 105"/>
                <a:gd name="T3" fmla="*/ 0 h 129"/>
                <a:gd name="T4" fmla="*/ 80 w 105"/>
                <a:gd name="T5" fmla="*/ 12 h 129"/>
                <a:gd name="T6" fmla="*/ 0 w 105"/>
                <a:gd name="T7" fmla="*/ 123 h 129"/>
                <a:gd name="T8" fmla="*/ 7 w 105"/>
                <a:gd name="T9" fmla="*/ 129 h 129"/>
                <a:gd name="T10" fmla="*/ 105 w 105"/>
                <a:gd name="T11" fmla="*/ 5 h 129"/>
                <a:gd name="T12" fmla="*/ 105 w 105"/>
                <a:gd name="T13" fmla="*/ 5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29"/>
                <a:gd name="T23" fmla="*/ 105 w 105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29">
                  <a:moveTo>
                    <a:pt x="105" y="5"/>
                  </a:moveTo>
                  <a:lnTo>
                    <a:pt x="35" y="0"/>
                  </a:lnTo>
                  <a:lnTo>
                    <a:pt x="80" y="12"/>
                  </a:lnTo>
                  <a:lnTo>
                    <a:pt x="0" y="123"/>
                  </a:lnTo>
                  <a:lnTo>
                    <a:pt x="7" y="129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937" y="2147"/>
              <a:ext cx="27" cy="24"/>
            </a:xfrm>
            <a:custGeom>
              <a:avLst/>
              <a:gdLst>
                <a:gd name="T0" fmla="*/ 83 w 83"/>
                <a:gd name="T1" fmla="*/ 8 h 73"/>
                <a:gd name="T2" fmla="*/ 78 w 83"/>
                <a:gd name="T3" fmla="*/ 24 h 73"/>
                <a:gd name="T4" fmla="*/ 66 w 83"/>
                <a:gd name="T5" fmla="*/ 17 h 73"/>
                <a:gd name="T6" fmla="*/ 37 w 83"/>
                <a:gd name="T7" fmla="*/ 14 h 73"/>
                <a:gd name="T8" fmla="*/ 23 w 83"/>
                <a:gd name="T9" fmla="*/ 23 h 73"/>
                <a:gd name="T10" fmla="*/ 14 w 83"/>
                <a:gd name="T11" fmla="*/ 33 h 73"/>
                <a:gd name="T12" fmla="*/ 10 w 83"/>
                <a:gd name="T13" fmla="*/ 43 h 73"/>
                <a:gd name="T14" fmla="*/ 14 w 83"/>
                <a:gd name="T15" fmla="*/ 53 h 73"/>
                <a:gd name="T16" fmla="*/ 23 w 83"/>
                <a:gd name="T17" fmla="*/ 59 h 73"/>
                <a:gd name="T18" fmla="*/ 37 w 83"/>
                <a:gd name="T19" fmla="*/ 65 h 73"/>
                <a:gd name="T20" fmla="*/ 55 w 83"/>
                <a:gd name="T21" fmla="*/ 70 h 73"/>
                <a:gd name="T22" fmla="*/ 43 w 83"/>
                <a:gd name="T23" fmla="*/ 73 h 73"/>
                <a:gd name="T24" fmla="*/ 21 w 83"/>
                <a:gd name="T25" fmla="*/ 71 h 73"/>
                <a:gd name="T26" fmla="*/ 4 w 83"/>
                <a:gd name="T27" fmla="*/ 61 h 73"/>
                <a:gd name="T28" fmla="*/ 0 w 83"/>
                <a:gd name="T29" fmla="*/ 40 h 73"/>
                <a:gd name="T30" fmla="*/ 5 w 83"/>
                <a:gd name="T31" fmla="*/ 24 h 73"/>
                <a:gd name="T32" fmla="*/ 10 w 83"/>
                <a:gd name="T33" fmla="*/ 18 h 73"/>
                <a:gd name="T34" fmla="*/ 17 w 83"/>
                <a:gd name="T35" fmla="*/ 12 h 73"/>
                <a:gd name="T36" fmla="*/ 33 w 83"/>
                <a:gd name="T37" fmla="*/ 4 h 73"/>
                <a:gd name="T38" fmla="*/ 49 w 83"/>
                <a:gd name="T39" fmla="*/ 0 h 73"/>
                <a:gd name="T40" fmla="*/ 73 w 83"/>
                <a:gd name="T41" fmla="*/ 3 h 73"/>
                <a:gd name="T42" fmla="*/ 83 w 83"/>
                <a:gd name="T43" fmla="*/ 8 h 73"/>
                <a:gd name="T44" fmla="*/ 83 w 83"/>
                <a:gd name="T45" fmla="*/ 8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3"/>
                <a:gd name="T70" fmla="*/ 0 h 73"/>
                <a:gd name="T71" fmla="*/ 83 w 83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3" h="73">
                  <a:moveTo>
                    <a:pt x="83" y="8"/>
                  </a:moveTo>
                  <a:lnTo>
                    <a:pt x="78" y="24"/>
                  </a:lnTo>
                  <a:lnTo>
                    <a:pt x="66" y="17"/>
                  </a:lnTo>
                  <a:lnTo>
                    <a:pt x="37" y="14"/>
                  </a:lnTo>
                  <a:lnTo>
                    <a:pt x="23" y="23"/>
                  </a:lnTo>
                  <a:lnTo>
                    <a:pt x="14" y="33"/>
                  </a:lnTo>
                  <a:lnTo>
                    <a:pt x="10" y="43"/>
                  </a:lnTo>
                  <a:lnTo>
                    <a:pt x="14" y="53"/>
                  </a:lnTo>
                  <a:lnTo>
                    <a:pt x="23" y="59"/>
                  </a:lnTo>
                  <a:lnTo>
                    <a:pt x="37" y="65"/>
                  </a:lnTo>
                  <a:lnTo>
                    <a:pt x="55" y="70"/>
                  </a:lnTo>
                  <a:lnTo>
                    <a:pt x="43" y="73"/>
                  </a:lnTo>
                  <a:lnTo>
                    <a:pt x="21" y="71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5" y="24"/>
                  </a:lnTo>
                  <a:lnTo>
                    <a:pt x="10" y="18"/>
                  </a:lnTo>
                  <a:lnTo>
                    <a:pt x="17" y="12"/>
                  </a:lnTo>
                  <a:lnTo>
                    <a:pt x="33" y="4"/>
                  </a:lnTo>
                  <a:lnTo>
                    <a:pt x="49" y="0"/>
                  </a:lnTo>
                  <a:lnTo>
                    <a:pt x="73" y="3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045" y="2183"/>
              <a:ext cx="9" cy="6"/>
            </a:xfrm>
            <a:custGeom>
              <a:avLst/>
              <a:gdLst>
                <a:gd name="T0" fmla="*/ 29 w 29"/>
                <a:gd name="T1" fmla="*/ 15 h 18"/>
                <a:gd name="T2" fmla="*/ 14 w 29"/>
                <a:gd name="T3" fmla="*/ 0 h 18"/>
                <a:gd name="T4" fmla="*/ 0 w 29"/>
                <a:gd name="T5" fmla="*/ 18 h 18"/>
                <a:gd name="T6" fmla="*/ 29 w 29"/>
                <a:gd name="T7" fmla="*/ 15 h 18"/>
                <a:gd name="T8" fmla="*/ 29 w 29"/>
                <a:gd name="T9" fmla="*/ 15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8"/>
                <a:gd name="T17" fmla="*/ 29 w 2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8">
                  <a:moveTo>
                    <a:pt x="29" y="15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14" y="2206"/>
              <a:ext cx="23" cy="17"/>
            </a:xfrm>
            <a:custGeom>
              <a:avLst/>
              <a:gdLst>
                <a:gd name="T0" fmla="*/ 67 w 69"/>
                <a:gd name="T1" fmla="*/ 23 h 50"/>
                <a:gd name="T2" fmla="*/ 49 w 69"/>
                <a:gd name="T3" fmla="*/ 18 h 50"/>
                <a:gd name="T4" fmla="*/ 35 w 69"/>
                <a:gd name="T5" fmla="*/ 19 h 50"/>
                <a:gd name="T6" fmla="*/ 21 w 69"/>
                <a:gd name="T7" fmla="*/ 24 h 50"/>
                <a:gd name="T8" fmla="*/ 8 w 69"/>
                <a:gd name="T9" fmla="*/ 35 h 50"/>
                <a:gd name="T10" fmla="*/ 2 w 69"/>
                <a:gd name="T11" fmla="*/ 50 h 50"/>
                <a:gd name="T12" fmla="*/ 0 w 69"/>
                <a:gd name="T13" fmla="*/ 33 h 50"/>
                <a:gd name="T14" fmla="*/ 11 w 69"/>
                <a:gd name="T15" fmla="*/ 19 h 50"/>
                <a:gd name="T16" fmla="*/ 34 w 69"/>
                <a:gd name="T17" fmla="*/ 5 h 50"/>
                <a:gd name="T18" fmla="*/ 57 w 69"/>
                <a:gd name="T19" fmla="*/ 0 h 50"/>
                <a:gd name="T20" fmla="*/ 69 w 69"/>
                <a:gd name="T21" fmla="*/ 8 h 50"/>
                <a:gd name="T22" fmla="*/ 67 w 69"/>
                <a:gd name="T23" fmla="*/ 23 h 50"/>
                <a:gd name="T24" fmla="*/ 67 w 69"/>
                <a:gd name="T25" fmla="*/ 23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50"/>
                <a:gd name="T41" fmla="*/ 69 w 69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50">
                  <a:moveTo>
                    <a:pt x="67" y="23"/>
                  </a:moveTo>
                  <a:lnTo>
                    <a:pt x="49" y="18"/>
                  </a:lnTo>
                  <a:lnTo>
                    <a:pt x="35" y="19"/>
                  </a:lnTo>
                  <a:lnTo>
                    <a:pt x="21" y="24"/>
                  </a:lnTo>
                  <a:lnTo>
                    <a:pt x="8" y="35"/>
                  </a:lnTo>
                  <a:lnTo>
                    <a:pt x="2" y="50"/>
                  </a:lnTo>
                  <a:lnTo>
                    <a:pt x="0" y="33"/>
                  </a:lnTo>
                  <a:lnTo>
                    <a:pt x="11" y="19"/>
                  </a:lnTo>
                  <a:lnTo>
                    <a:pt x="34" y="5"/>
                  </a:lnTo>
                  <a:lnTo>
                    <a:pt x="57" y="0"/>
                  </a:lnTo>
                  <a:lnTo>
                    <a:pt x="69" y="8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09" y="2114"/>
              <a:ext cx="26" cy="12"/>
            </a:xfrm>
            <a:custGeom>
              <a:avLst/>
              <a:gdLst>
                <a:gd name="T0" fmla="*/ 77 w 79"/>
                <a:gd name="T1" fmla="*/ 0 h 35"/>
                <a:gd name="T2" fmla="*/ 1 w 79"/>
                <a:gd name="T3" fmla="*/ 20 h 35"/>
                <a:gd name="T4" fmla="*/ 0 w 79"/>
                <a:gd name="T5" fmla="*/ 35 h 35"/>
                <a:gd name="T6" fmla="*/ 79 w 79"/>
                <a:gd name="T7" fmla="*/ 23 h 35"/>
                <a:gd name="T8" fmla="*/ 77 w 79"/>
                <a:gd name="T9" fmla="*/ 0 h 35"/>
                <a:gd name="T10" fmla="*/ 77 w 79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35"/>
                <a:gd name="T20" fmla="*/ 79 w 79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35">
                  <a:moveTo>
                    <a:pt x="77" y="0"/>
                  </a:moveTo>
                  <a:lnTo>
                    <a:pt x="1" y="20"/>
                  </a:lnTo>
                  <a:lnTo>
                    <a:pt x="0" y="35"/>
                  </a:lnTo>
                  <a:lnTo>
                    <a:pt x="79" y="2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944" y="2155"/>
              <a:ext cx="22" cy="8"/>
            </a:xfrm>
            <a:custGeom>
              <a:avLst/>
              <a:gdLst>
                <a:gd name="T0" fmla="*/ 67 w 67"/>
                <a:gd name="T1" fmla="*/ 12 h 26"/>
                <a:gd name="T2" fmla="*/ 38 w 67"/>
                <a:gd name="T3" fmla="*/ 0 h 26"/>
                <a:gd name="T4" fmla="*/ 20 w 67"/>
                <a:gd name="T5" fmla="*/ 3 h 26"/>
                <a:gd name="T6" fmla="*/ 0 w 67"/>
                <a:gd name="T7" fmla="*/ 20 h 26"/>
                <a:gd name="T8" fmla="*/ 11 w 67"/>
                <a:gd name="T9" fmla="*/ 26 h 26"/>
                <a:gd name="T10" fmla="*/ 33 w 67"/>
                <a:gd name="T11" fmla="*/ 14 h 26"/>
                <a:gd name="T12" fmla="*/ 63 w 67"/>
                <a:gd name="T13" fmla="*/ 26 h 26"/>
                <a:gd name="T14" fmla="*/ 67 w 67"/>
                <a:gd name="T15" fmla="*/ 12 h 26"/>
                <a:gd name="T16" fmla="*/ 67 w 67"/>
                <a:gd name="T17" fmla="*/ 1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26"/>
                <a:gd name="T29" fmla="*/ 67 w 67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26">
                  <a:moveTo>
                    <a:pt x="67" y="12"/>
                  </a:moveTo>
                  <a:lnTo>
                    <a:pt x="38" y="0"/>
                  </a:lnTo>
                  <a:lnTo>
                    <a:pt x="20" y="3"/>
                  </a:lnTo>
                  <a:lnTo>
                    <a:pt x="0" y="20"/>
                  </a:lnTo>
                  <a:lnTo>
                    <a:pt x="11" y="26"/>
                  </a:lnTo>
                  <a:lnTo>
                    <a:pt x="33" y="14"/>
                  </a:lnTo>
                  <a:lnTo>
                    <a:pt x="63" y="26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14" y="2131"/>
              <a:ext cx="25" cy="23"/>
            </a:xfrm>
            <a:custGeom>
              <a:avLst/>
              <a:gdLst>
                <a:gd name="T0" fmla="*/ 72 w 75"/>
                <a:gd name="T1" fmla="*/ 51 h 69"/>
                <a:gd name="T2" fmla="*/ 75 w 75"/>
                <a:gd name="T3" fmla="*/ 33 h 69"/>
                <a:gd name="T4" fmla="*/ 70 w 75"/>
                <a:gd name="T5" fmla="*/ 18 h 69"/>
                <a:gd name="T6" fmla="*/ 59 w 75"/>
                <a:gd name="T7" fmla="*/ 5 h 69"/>
                <a:gd name="T8" fmla="*/ 41 w 75"/>
                <a:gd name="T9" fmla="*/ 0 h 69"/>
                <a:gd name="T10" fmla="*/ 20 w 75"/>
                <a:gd name="T11" fmla="*/ 1 h 69"/>
                <a:gd name="T12" fmla="*/ 10 w 75"/>
                <a:gd name="T13" fmla="*/ 7 h 69"/>
                <a:gd name="T14" fmla="*/ 1 w 75"/>
                <a:gd name="T15" fmla="*/ 20 h 69"/>
                <a:gd name="T16" fmla="*/ 0 w 75"/>
                <a:gd name="T17" fmla="*/ 36 h 69"/>
                <a:gd name="T18" fmla="*/ 4 w 75"/>
                <a:gd name="T19" fmla="*/ 52 h 69"/>
                <a:gd name="T20" fmla="*/ 19 w 75"/>
                <a:gd name="T21" fmla="*/ 67 h 69"/>
                <a:gd name="T22" fmla="*/ 36 w 75"/>
                <a:gd name="T23" fmla="*/ 69 h 69"/>
                <a:gd name="T24" fmla="*/ 57 w 75"/>
                <a:gd name="T25" fmla="*/ 67 h 69"/>
                <a:gd name="T26" fmla="*/ 52 w 75"/>
                <a:gd name="T27" fmla="*/ 56 h 69"/>
                <a:gd name="T28" fmla="*/ 36 w 75"/>
                <a:gd name="T29" fmla="*/ 58 h 69"/>
                <a:gd name="T30" fmla="*/ 20 w 75"/>
                <a:gd name="T31" fmla="*/ 55 h 69"/>
                <a:gd name="T32" fmla="*/ 14 w 75"/>
                <a:gd name="T33" fmla="*/ 43 h 69"/>
                <a:gd name="T34" fmla="*/ 12 w 75"/>
                <a:gd name="T35" fmla="*/ 30 h 69"/>
                <a:gd name="T36" fmla="*/ 18 w 75"/>
                <a:gd name="T37" fmla="*/ 17 h 69"/>
                <a:gd name="T38" fmla="*/ 31 w 75"/>
                <a:gd name="T39" fmla="*/ 11 h 69"/>
                <a:gd name="T40" fmla="*/ 47 w 75"/>
                <a:gd name="T41" fmla="*/ 13 h 69"/>
                <a:gd name="T42" fmla="*/ 59 w 75"/>
                <a:gd name="T43" fmla="*/ 23 h 69"/>
                <a:gd name="T44" fmla="*/ 63 w 75"/>
                <a:gd name="T45" fmla="*/ 37 h 69"/>
                <a:gd name="T46" fmla="*/ 60 w 75"/>
                <a:gd name="T47" fmla="*/ 51 h 69"/>
                <a:gd name="T48" fmla="*/ 72 w 75"/>
                <a:gd name="T49" fmla="*/ 51 h 69"/>
                <a:gd name="T50" fmla="*/ 72 w 75"/>
                <a:gd name="T51" fmla="*/ 51 h 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5"/>
                <a:gd name="T79" fmla="*/ 0 h 69"/>
                <a:gd name="T80" fmla="*/ 75 w 75"/>
                <a:gd name="T81" fmla="*/ 69 h 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5" h="69">
                  <a:moveTo>
                    <a:pt x="72" y="51"/>
                  </a:moveTo>
                  <a:lnTo>
                    <a:pt x="75" y="33"/>
                  </a:lnTo>
                  <a:lnTo>
                    <a:pt x="70" y="18"/>
                  </a:lnTo>
                  <a:lnTo>
                    <a:pt x="59" y="5"/>
                  </a:lnTo>
                  <a:lnTo>
                    <a:pt x="41" y="0"/>
                  </a:lnTo>
                  <a:lnTo>
                    <a:pt x="20" y="1"/>
                  </a:lnTo>
                  <a:lnTo>
                    <a:pt x="10" y="7"/>
                  </a:lnTo>
                  <a:lnTo>
                    <a:pt x="1" y="20"/>
                  </a:lnTo>
                  <a:lnTo>
                    <a:pt x="0" y="36"/>
                  </a:lnTo>
                  <a:lnTo>
                    <a:pt x="4" y="52"/>
                  </a:lnTo>
                  <a:lnTo>
                    <a:pt x="19" y="67"/>
                  </a:lnTo>
                  <a:lnTo>
                    <a:pt x="36" y="69"/>
                  </a:lnTo>
                  <a:lnTo>
                    <a:pt x="57" y="67"/>
                  </a:lnTo>
                  <a:lnTo>
                    <a:pt x="52" y="56"/>
                  </a:lnTo>
                  <a:lnTo>
                    <a:pt x="36" y="58"/>
                  </a:lnTo>
                  <a:lnTo>
                    <a:pt x="20" y="55"/>
                  </a:lnTo>
                  <a:lnTo>
                    <a:pt x="14" y="43"/>
                  </a:lnTo>
                  <a:lnTo>
                    <a:pt x="12" y="30"/>
                  </a:lnTo>
                  <a:lnTo>
                    <a:pt x="18" y="17"/>
                  </a:lnTo>
                  <a:lnTo>
                    <a:pt x="31" y="11"/>
                  </a:lnTo>
                  <a:lnTo>
                    <a:pt x="47" y="13"/>
                  </a:lnTo>
                  <a:lnTo>
                    <a:pt x="59" y="23"/>
                  </a:lnTo>
                  <a:lnTo>
                    <a:pt x="63" y="37"/>
                  </a:lnTo>
                  <a:lnTo>
                    <a:pt x="60" y="51"/>
                  </a:lnTo>
                  <a:lnTo>
                    <a:pt x="7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29" y="2145"/>
              <a:ext cx="9" cy="8"/>
            </a:xfrm>
            <a:custGeom>
              <a:avLst/>
              <a:gdLst>
                <a:gd name="T0" fmla="*/ 18 w 27"/>
                <a:gd name="T1" fmla="*/ 0 h 24"/>
                <a:gd name="T2" fmla="*/ 13 w 27"/>
                <a:gd name="T3" fmla="*/ 10 h 24"/>
                <a:gd name="T4" fmla="*/ 0 w 27"/>
                <a:gd name="T5" fmla="*/ 17 h 24"/>
                <a:gd name="T6" fmla="*/ 7 w 27"/>
                <a:gd name="T7" fmla="*/ 24 h 24"/>
                <a:gd name="T8" fmla="*/ 17 w 27"/>
                <a:gd name="T9" fmla="*/ 20 h 24"/>
                <a:gd name="T10" fmla="*/ 24 w 27"/>
                <a:gd name="T11" fmla="*/ 13 h 24"/>
                <a:gd name="T12" fmla="*/ 27 w 27"/>
                <a:gd name="T13" fmla="*/ 6 h 24"/>
                <a:gd name="T14" fmla="*/ 18 w 27"/>
                <a:gd name="T15" fmla="*/ 0 h 24"/>
                <a:gd name="T16" fmla="*/ 18 w 27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4"/>
                <a:gd name="T29" fmla="*/ 27 w 2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4">
                  <a:moveTo>
                    <a:pt x="18" y="0"/>
                  </a:moveTo>
                  <a:lnTo>
                    <a:pt x="13" y="10"/>
                  </a:lnTo>
                  <a:lnTo>
                    <a:pt x="0" y="17"/>
                  </a:lnTo>
                  <a:lnTo>
                    <a:pt x="7" y="24"/>
                  </a:lnTo>
                  <a:lnTo>
                    <a:pt x="17" y="20"/>
                  </a:lnTo>
                  <a:lnTo>
                    <a:pt x="24" y="13"/>
                  </a:lnTo>
                  <a:lnTo>
                    <a:pt x="27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999" y="2064"/>
              <a:ext cx="14" cy="37"/>
            </a:xfrm>
            <a:custGeom>
              <a:avLst/>
              <a:gdLst>
                <a:gd name="T0" fmla="*/ 41 w 41"/>
                <a:gd name="T1" fmla="*/ 110 h 110"/>
                <a:gd name="T2" fmla="*/ 16 w 41"/>
                <a:gd name="T3" fmla="*/ 0 h 110"/>
                <a:gd name="T4" fmla="*/ 0 w 41"/>
                <a:gd name="T5" fmla="*/ 5 h 110"/>
                <a:gd name="T6" fmla="*/ 24 w 41"/>
                <a:gd name="T7" fmla="*/ 109 h 110"/>
                <a:gd name="T8" fmla="*/ 41 w 41"/>
                <a:gd name="T9" fmla="*/ 110 h 110"/>
                <a:gd name="T10" fmla="*/ 41 w 41"/>
                <a:gd name="T11" fmla="*/ 11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110"/>
                <a:gd name="T20" fmla="*/ 41 w 41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110">
                  <a:moveTo>
                    <a:pt x="41" y="110"/>
                  </a:moveTo>
                  <a:lnTo>
                    <a:pt x="16" y="0"/>
                  </a:lnTo>
                  <a:lnTo>
                    <a:pt x="0" y="5"/>
                  </a:lnTo>
                  <a:lnTo>
                    <a:pt x="24" y="109"/>
                  </a:lnTo>
                  <a:lnTo>
                    <a:pt x="41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86" y="2067"/>
              <a:ext cx="12" cy="36"/>
            </a:xfrm>
            <a:custGeom>
              <a:avLst/>
              <a:gdLst>
                <a:gd name="T0" fmla="*/ 38 w 38"/>
                <a:gd name="T1" fmla="*/ 102 h 108"/>
                <a:gd name="T2" fmla="*/ 16 w 38"/>
                <a:gd name="T3" fmla="*/ 0 h 108"/>
                <a:gd name="T4" fmla="*/ 0 w 38"/>
                <a:gd name="T5" fmla="*/ 2 h 108"/>
                <a:gd name="T6" fmla="*/ 25 w 38"/>
                <a:gd name="T7" fmla="*/ 108 h 108"/>
                <a:gd name="T8" fmla="*/ 38 w 38"/>
                <a:gd name="T9" fmla="*/ 102 h 108"/>
                <a:gd name="T10" fmla="*/ 38 w 38"/>
                <a:gd name="T11" fmla="*/ 102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08"/>
                <a:gd name="T20" fmla="*/ 38 w 38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08">
                  <a:moveTo>
                    <a:pt x="38" y="102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25" y="108"/>
                  </a:lnTo>
                  <a:lnTo>
                    <a:pt x="3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970" y="2069"/>
              <a:ext cx="15" cy="36"/>
            </a:xfrm>
            <a:custGeom>
              <a:avLst/>
              <a:gdLst>
                <a:gd name="T0" fmla="*/ 46 w 46"/>
                <a:gd name="T1" fmla="*/ 104 h 109"/>
                <a:gd name="T2" fmla="*/ 13 w 46"/>
                <a:gd name="T3" fmla="*/ 0 h 109"/>
                <a:gd name="T4" fmla="*/ 0 w 46"/>
                <a:gd name="T5" fmla="*/ 4 h 109"/>
                <a:gd name="T6" fmla="*/ 32 w 46"/>
                <a:gd name="T7" fmla="*/ 109 h 109"/>
                <a:gd name="T8" fmla="*/ 46 w 46"/>
                <a:gd name="T9" fmla="*/ 104 h 109"/>
                <a:gd name="T10" fmla="*/ 46 w 46"/>
                <a:gd name="T11" fmla="*/ 104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09"/>
                <a:gd name="T20" fmla="*/ 46 w 46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09">
                  <a:moveTo>
                    <a:pt x="46" y="104"/>
                  </a:moveTo>
                  <a:lnTo>
                    <a:pt x="13" y="0"/>
                  </a:lnTo>
                  <a:lnTo>
                    <a:pt x="0" y="4"/>
                  </a:lnTo>
                  <a:lnTo>
                    <a:pt x="32" y="109"/>
                  </a:lnTo>
                  <a:lnTo>
                    <a:pt x="46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52" y="2075"/>
              <a:ext cx="18" cy="35"/>
            </a:xfrm>
            <a:custGeom>
              <a:avLst/>
              <a:gdLst>
                <a:gd name="T0" fmla="*/ 56 w 56"/>
                <a:gd name="T1" fmla="*/ 101 h 104"/>
                <a:gd name="T2" fmla="*/ 14 w 56"/>
                <a:gd name="T3" fmla="*/ 0 h 104"/>
                <a:gd name="T4" fmla="*/ 0 w 56"/>
                <a:gd name="T5" fmla="*/ 7 h 104"/>
                <a:gd name="T6" fmla="*/ 44 w 56"/>
                <a:gd name="T7" fmla="*/ 104 h 104"/>
                <a:gd name="T8" fmla="*/ 56 w 56"/>
                <a:gd name="T9" fmla="*/ 101 h 104"/>
                <a:gd name="T10" fmla="*/ 56 w 56"/>
                <a:gd name="T11" fmla="*/ 101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04"/>
                <a:gd name="T20" fmla="*/ 56 w 5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04">
                  <a:moveTo>
                    <a:pt x="56" y="101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44" y="104"/>
                  </a:lnTo>
                  <a:lnTo>
                    <a:pt x="56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06" y="2300"/>
              <a:ext cx="83" cy="72"/>
            </a:xfrm>
            <a:custGeom>
              <a:avLst/>
              <a:gdLst>
                <a:gd name="T0" fmla="*/ 68 w 249"/>
                <a:gd name="T1" fmla="*/ 95 h 216"/>
                <a:gd name="T2" fmla="*/ 72 w 249"/>
                <a:gd name="T3" fmla="*/ 43 h 216"/>
                <a:gd name="T4" fmla="*/ 98 w 249"/>
                <a:gd name="T5" fmla="*/ 0 h 216"/>
                <a:gd name="T6" fmla="*/ 109 w 249"/>
                <a:gd name="T7" fmla="*/ 16 h 216"/>
                <a:gd name="T8" fmla="*/ 101 w 249"/>
                <a:gd name="T9" fmla="*/ 72 h 216"/>
                <a:gd name="T10" fmla="*/ 132 w 249"/>
                <a:gd name="T11" fmla="*/ 52 h 216"/>
                <a:gd name="T12" fmla="*/ 169 w 249"/>
                <a:gd name="T13" fmla="*/ 33 h 216"/>
                <a:gd name="T14" fmla="*/ 202 w 249"/>
                <a:gd name="T15" fmla="*/ 24 h 216"/>
                <a:gd name="T16" fmla="*/ 206 w 249"/>
                <a:gd name="T17" fmla="*/ 47 h 216"/>
                <a:gd name="T18" fmla="*/ 164 w 249"/>
                <a:gd name="T19" fmla="*/ 70 h 216"/>
                <a:gd name="T20" fmla="*/ 145 w 249"/>
                <a:gd name="T21" fmla="*/ 92 h 216"/>
                <a:gd name="T22" fmla="*/ 167 w 249"/>
                <a:gd name="T23" fmla="*/ 93 h 216"/>
                <a:gd name="T24" fmla="*/ 201 w 249"/>
                <a:gd name="T25" fmla="*/ 80 h 216"/>
                <a:gd name="T26" fmla="*/ 230 w 249"/>
                <a:gd name="T27" fmla="*/ 71 h 216"/>
                <a:gd name="T28" fmla="*/ 241 w 249"/>
                <a:gd name="T29" fmla="*/ 82 h 216"/>
                <a:gd name="T30" fmla="*/ 202 w 249"/>
                <a:gd name="T31" fmla="*/ 110 h 216"/>
                <a:gd name="T32" fmla="*/ 165 w 249"/>
                <a:gd name="T33" fmla="*/ 119 h 216"/>
                <a:gd name="T34" fmla="*/ 147 w 249"/>
                <a:gd name="T35" fmla="*/ 128 h 216"/>
                <a:gd name="T36" fmla="*/ 167 w 249"/>
                <a:gd name="T37" fmla="*/ 136 h 216"/>
                <a:gd name="T38" fmla="*/ 202 w 249"/>
                <a:gd name="T39" fmla="*/ 132 h 216"/>
                <a:gd name="T40" fmla="*/ 245 w 249"/>
                <a:gd name="T41" fmla="*/ 127 h 216"/>
                <a:gd name="T42" fmla="*/ 247 w 249"/>
                <a:gd name="T43" fmla="*/ 146 h 216"/>
                <a:gd name="T44" fmla="*/ 195 w 249"/>
                <a:gd name="T45" fmla="*/ 161 h 216"/>
                <a:gd name="T46" fmla="*/ 157 w 249"/>
                <a:gd name="T47" fmla="*/ 152 h 216"/>
                <a:gd name="T48" fmla="*/ 163 w 249"/>
                <a:gd name="T49" fmla="*/ 169 h 216"/>
                <a:gd name="T50" fmla="*/ 213 w 249"/>
                <a:gd name="T51" fmla="*/ 193 h 216"/>
                <a:gd name="T52" fmla="*/ 218 w 249"/>
                <a:gd name="T53" fmla="*/ 210 h 216"/>
                <a:gd name="T54" fmla="*/ 201 w 249"/>
                <a:gd name="T55" fmla="*/ 216 h 216"/>
                <a:gd name="T56" fmla="*/ 130 w 249"/>
                <a:gd name="T57" fmla="*/ 182 h 216"/>
                <a:gd name="T58" fmla="*/ 81 w 249"/>
                <a:gd name="T59" fmla="*/ 176 h 216"/>
                <a:gd name="T60" fmla="*/ 54 w 249"/>
                <a:gd name="T61" fmla="*/ 155 h 216"/>
                <a:gd name="T62" fmla="*/ 17 w 249"/>
                <a:gd name="T63" fmla="*/ 147 h 216"/>
                <a:gd name="T64" fmla="*/ 0 w 249"/>
                <a:gd name="T65" fmla="*/ 109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16"/>
                <a:gd name="T101" fmla="*/ 249 w 249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16">
                  <a:moveTo>
                    <a:pt x="0" y="109"/>
                  </a:moveTo>
                  <a:lnTo>
                    <a:pt x="68" y="95"/>
                  </a:lnTo>
                  <a:lnTo>
                    <a:pt x="68" y="79"/>
                  </a:lnTo>
                  <a:lnTo>
                    <a:pt x="72" y="43"/>
                  </a:lnTo>
                  <a:lnTo>
                    <a:pt x="82" y="10"/>
                  </a:lnTo>
                  <a:lnTo>
                    <a:pt x="98" y="0"/>
                  </a:lnTo>
                  <a:lnTo>
                    <a:pt x="105" y="5"/>
                  </a:lnTo>
                  <a:lnTo>
                    <a:pt x="109" y="16"/>
                  </a:lnTo>
                  <a:lnTo>
                    <a:pt x="109" y="40"/>
                  </a:lnTo>
                  <a:lnTo>
                    <a:pt x="101" y="72"/>
                  </a:lnTo>
                  <a:lnTo>
                    <a:pt x="116" y="62"/>
                  </a:lnTo>
                  <a:lnTo>
                    <a:pt x="132" y="52"/>
                  </a:lnTo>
                  <a:lnTo>
                    <a:pt x="150" y="43"/>
                  </a:lnTo>
                  <a:lnTo>
                    <a:pt x="169" y="33"/>
                  </a:lnTo>
                  <a:lnTo>
                    <a:pt x="187" y="27"/>
                  </a:lnTo>
                  <a:lnTo>
                    <a:pt x="202" y="24"/>
                  </a:lnTo>
                  <a:lnTo>
                    <a:pt x="212" y="30"/>
                  </a:lnTo>
                  <a:lnTo>
                    <a:pt x="206" y="47"/>
                  </a:lnTo>
                  <a:lnTo>
                    <a:pt x="179" y="63"/>
                  </a:lnTo>
                  <a:lnTo>
                    <a:pt x="164" y="70"/>
                  </a:lnTo>
                  <a:lnTo>
                    <a:pt x="151" y="78"/>
                  </a:lnTo>
                  <a:lnTo>
                    <a:pt x="145" y="92"/>
                  </a:lnTo>
                  <a:lnTo>
                    <a:pt x="153" y="95"/>
                  </a:lnTo>
                  <a:lnTo>
                    <a:pt x="167" y="93"/>
                  </a:lnTo>
                  <a:lnTo>
                    <a:pt x="183" y="87"/>
                  </a:lnTo>
                  <a:lnTo>
                    <a:pt x="201" y="80"/>
                  </a:lnTo>
                  <a:lnTo>
                    <a:pt x="217" y="75"/>
                  </a:lnTo>
                  <a:lnTo>
                    <a:pt x="230" y="71"/>
                  </a:lnTo>
                  <a:lnTo>
                    <a:pt x="238" y="74"/>
                  </a:lnTo>
                  <a:lnTo>
                    <a:pt x="241" y="82"/>
                  </a:lnTo>
                  <a:lnTo>
                    <a:pt x="219" y="103"/>
                  </a:lnTo>
                  <a:lnTo>
                    <a:pt x="202" y="110"/>
                  </a:lnTo>
                  <a:lnTo>
                    <a:pt x="183" y="115"/>
                  </a:lnTo>
                  <a:lnTo>
                    <a:pt x="165" y="119"/>
                  </a:lnTo>
                  <a:lnTo>
                    <a:pt x="152" y="124"/>
                  </a:lnTo>
                  <a:lnTo>
                    <a:pt x="147" y="128"/>
                  </a:lnTo>
                  <a:lnTo>
                    <a:pt x="153" y="133"/>
                  </a:lnTo>
                  <a:lnTo>
                    <a:pt x="167" y="136"/>
                  </a:lnTo>
                  <a:lnTo>
                    <a:pt x="184" y="136"/>
                  </a:lnTo>
                  <a:lnTo>
                    <a:pt x="202" y="132"/>
                  </a:lnTo>
                  <a:lnTo>
                    <a:pt x="219" y="129"/>
                  </a:lnTo>
                  <a:lnTo>
                    <a:pt x="245" y="127"/>
                  </a:lnTo>
                  <a:lnTo>
                    <a:pt x="249" y="133"/>
                  </a:lnTo>
                  <a:lnTo>
                    <a:pt x="247" y="146"/>
                  </a:lnTo>
                  <a:lnTo>
                    <a:pt x="226" y="163"/>
                  </a:lnTo>
                  <a:lnTo>
                    <a:pt x="195" y="161"/>
                  </a:lnTo>
                  <a:lnTo>
                    <a:pt x="167" y="153"/>
                  </a:lnTo>
                  <a:lnTo>
                    <a:pt x="157" y="152"/>
                  </a:lnTo>
                  <a:lnTo>
                    <a:pt x="152" y="157"/>
                  </a:lnTo>
                  <a:lnTo>
                    <a:pt x="163" y="169"/>
                  </a:lnTo>
                  <a:lnTo>
                    <a:pt x="188" y="181"/>
                  </a:lnTo>
                  <a:lnTo>
                    <a:pt x="213" y="193"/>
                  </a:lnTo>
                  <a:lnTo>
                    <a:pt x="219" y="201"/>
                  </a:lnTo>
                  <a:lnTo>
                    <a:pt x="218" y="210"/>
                  </a:lnTo>
                  <a:lnTo>
                    <a:pt x="212" y="216"/>
                  </a:lnTo>
                  <a:lnTo>
                    <a:pt x="201" y="216"/>
                  </a:lnTo>
                  <a:lnTo>
                    <a:pt x="176" y="206"/>
                  </a:lnTo>
                  <a:lnTo>
                    <a:pt x="130" y="182"/>
                  </a:lnTo>
                  <a:lnTo>
                    <a:pt x="97" y="182"/>
                  </a:lnTo>
                  <a:lnTo>
                    <a:pt x="81" y="176"/>
                  </a:lnTo>
                  <a:lnTo>
                    <a:pt x="68" y="165"/>
                  </a:lnTo>
                  <a:lnTo>
                    <a:pt x="54" y="155"/>
                  </a:lnTo>
                  <a:lnTo>
                    <a:pt x="37" y="149"/>
                  </a:lnTo>
                  <a:lnTo>
                    <a:pt x="17" y="14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07" y="2398"/>
              <a:ext cx="54" cy="81"/>
            </a:xfrm>
            <a:custGeom>
              <a:avLst/>
              <a:gdLst>
                <a:gd name="T0" fmla="*/ 55 w 163"/>
                <a:gd name="T1" fmla="*/ 0 h 243"/>
                <a:gd name="T2" fmla="*/ 163 w 163"/>
                <a:gd name="T3" fmla="*/ 30 h 243"/>
                <a:gd name="T4" fmla="*/ 69 w 163"/>
                <a:gd name="T5" fmla="*/ 243 h 243"/>
                <a:gd name="T6" fmla="*/ 0 w 163"/>
                <a:gd name="T7" fmla="*/ 178 h 243"/>
                <a:gd name="T8" fmla="*/ 55 w 163"/>
                <a:gd name="T9" fmla="*/ 0 h 243"/>
                <a:gd name="T10" fmla="*/ 55 w 163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243"/>
                <a:gd name="T20" fmla="*/ 163 w 163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243">
                  <a:moveTo>
                    <a:pt x="55" y="0"/>
                  </a:moveTo>
                  <a:lnTo>
                    <a:pt x="163" y="30"/>
                  </a:lnTo>
                  <a:lnTo>
                    <a:pt x="69" y="243"/>
                  </a:lnTo>
                  <a:lnTo>
                    <a:pt x="0" y="17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23" y="2282"/>
              <a:ext cx="94" cy="84"/>
            </a:xfrm>
            <a:custGeom>
              <a:avLst/>
              <a:gdLst>
                <a:gd name="T0" fmla="*/ 271 w 284"/>
                <a:gd name="T1" fmla="*/ 157 h 253"/>
                <a:gd name="T2" fmla="*/ 284 w 284"/>
                <a:gd name="T3" fmla="*/ 204 h 253"/>
                <a:gd name="T4" fmla="*/ 216 w 284"/>
                <a:gd name="T5" fmla="*/ 236 h 253"/>
                <a:gd name="T6" fmla="*/ 154 w 284"/>
                <a:gd name="T7" fmla="*/ 253 h 253"/>
                <a:gd name="T8" fmla="*/ 100 w 284"/>
                <a:gd name="T9" fmla="*/ 253 h 253"/>
                <a:gd name="T10" fmla="*/ 48 w 284"/>
                <a:gd name="T11" fmla="*/ 233 h 253"/>
                <a:gd name="T12" fmla="*/ 12 w 284"/>
                <a:gd name="T13" fmla="*/ 202 h 253"/>
                <a:gd name="T14" fmla="*/ 0 w 284"/>
                <a:gd name="T15" fmla="*/ 165 h 253"/>
                <a:gd name="T16" fmla="*/ 2 w 284"/>
                <a:gd name="T17" fmla="*/ 122 h 253"/>
                <a:gd name="T18" fmla="*/ 23 w 284"/>
                <a:gd name="T19" fmla="*/ 77 h 253"/>
                <a:gd name="T20" fmla="*/ 52 w 284"/>
                <a:gd name="T21" fmla="*/ 41 h 253"/>
                <a:gd name="T22" fmla="*/ 103 w 284"/>
                <a:gd name="T23" fmla="*/ 15 h 253"/>
                <a:gd name="T24" fmla="*/ 177 w 284"/>
                <a:gd name="T25" fmla="*/ 0 h 253"/>
                <a:gd name="T26" fmla="*/ 207 w 284"/>
                <a:gd name="T27" fmla="*/ 6 h 253"/>
                <a:gd name="T28" fmla="*/ 216 w 284"/>
                <a:gd name="T29" fmla="*/ 35 h 253"/>
                <a:gd name="T30" fmla="*/ 203 w 284"/>
                <a:gd name="T31" fmla="*/ 59 h 253"/>
                <a:gd name="T32" fmla="*/ 146 w 284"/>
                <a:gd name="T33" fmla="*/ 66 h 253"/>
                <a:gd name="T34" fmla="*/ 100 w 284"/>
                <a:gd name="T35" fmla="*/ 84 h 253"/>
                <a:gd name="T36" fmla="*/ 65 w 284"/>
                <a:gd name="T37" fmla="*/ 110 h 253"/>
                <a:gd name="T38" fmla="*/ 59 w 284"/>
                <a:gd name="T39" fmla="*/ 149 h 253"/>
                <a:gd name="T40" fmla="*/ 66 w 284"/>
                <a:gd name="T41" fmla="*/ 176 h 253"/>
                <a:gd name="T42" fmla="*/ 84 w 284"/>
                <a:gd name="T43" fmla="*/ 191 h 253"/>
                <a:gd name="T44" fmla="*/ 112 w 284"/>
                <a:gd name="T45" fmla="*/ 200 h 253"/>
                <a:gd name="T46" fmla="*/ 166 w 284"/>
                <a:gd name="T47" fmla="*/ 192 h 253"/>
                <a:gd name="T48" fmla="*/ 234 w 284"/>
                <a:gd name="T49" fmla="*/ 173 h 253"/>
                <a:gd name="T50" fmla="*/ 271 w 284"/>
                <a:gd name="T51" fmla="*/ 157 h 253"/>
                <a:gd name="T52" fmla="*/ 271 w 284"/>
                <a:gd name="T53" fmla="*/ 157 h 2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4"/>
                <a:gd name="T82" fmla="*/ 0 h 253"/>
                <a:gd name="T83" fmla="*/ 284 w 284"/>
                <a:gd name="T84" fmla="*/ 253 h 2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4" h="253">
                  <a:moveTo>
                    <a:pt x="271" y="157"/>
                  </a:moveTo>
                  <a:lnTo>
                    <a:pt x="284" y="204"/>
                  </a:lnTo>
                  <a:lnTo>
                    <a:pt x="216" y="236"/>
                  </a:lnTo>
                  <a:lnTo>
                    <a:pt x="154" y="253"/>
                  </a:lnTo>
                  <a:lnTo>
                    <a:pt x="100" y="253"/>
                  </a:lnTo>
                  <a:lnTo>
                    <a:pt x="48" y="233"/>
                  </a:lnTo>
                  <a:lnTo>
                    <a:pt x="12" y="202"/>
                  </a:lnTo>
                  <a:lnTo>
                    <a:pt x="0" y="165"/>
                  </a:lnTo>
                  <a:lnTo>
                    <a:pt x="2" y="122"/>
                  </a:lnTo>
                  <a:lnTo>
                    <a:pt x="23" y="77"/>
                  </a:lnTo>
                  <a:lnTo>
                    <a:pt x="52" y="41"/>
                  </a:lnTo>
                  <a:lnTo>
                    <a:pt x="103" y="15"/>
                  </a:lnTo>
                  <a:lnTo>
                    <a:pt x="177" y="0"/>
                  </a:lnTo>
                  <a:lnTo>
                    <a:pt x="207" y="6"/>
                  </a:lnTo>
                  <a:lnTo>
                    <a:pt x="216" y="35"/>
                  </a:lnTo>
                  <a:lnTo>
                    <a:pt x="203" y="59"/>
                  </a:lnTo>
                  <a:lnTo>
                    <a:pt x="146" y="66"/>
                  </a:lnTo>
                  <a:lnTo>
                    <a:pt x="100" y="84"/>
                  </a:lnTo>
                  <a:lnTo>
                    <a:pt x="65" y="110"/>
                  </a:lnTo>
                  <a:lnTo>
                    <a:pt x="59" y="149"/>
                  </a:lnTo>
                  <a:lnTo>
                    <a:pt x="66" y="176"/>
                  </a:lnTo>
                  <a:lnTo>
                    <a:pt x="84" y="191"/>
                  </a:lnTo>
                  <a:lnTo>
                    <a:pt x="112" y="200"/>
                  </a:lnTo>
                  <a:lnTo>
                    <a:pt x="166" y="192"/>
                  </a:lnTo>
                  <a:lnTo>
                    <a:pt x="234" y="173"/>
                  </a:lnTo>
                  <a:lnTo>
                    <a:pt x="271" y="157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86" y="2302"/>
              <a:ext cx="265" cy="255"/>
            </a:xfrm>
            <a:custGeom>
              <a:avLst/>
              <a:gdLst>
                <a:gd name="T0" fmla="*/ 732 w 796"/>
                <a:gd name="T1" fmla="*/ 0 h 765"/>
                <a:gd name="T2" fmla="*/ 780 w 796"/>
                <a:gd name="T3" fmla="*/ 137 h 765"/>
                <a:gd name="T4" fmla="*/ 796 w 796"/>
                <a:gd name="T5" fmla="*/ 654 h 765"/>
                <a:gd name="T6" fmla="*/ 774 w 796"/>
                <a:gd name="T7" fmla="*/ 719 h 765"/>
                <a:gd name="T8" fmla="*/ 708 w 796"/>
                <a:gd name="T9" fmla="*/ 758 h 765"/>
                <a:gd name="T10" fmla="*/ 7 w 796"/>
                <a:gd name="T11" fmla="*/ 765 h 765"/>
                <a:gd name="T12" fmla="*/ 0 w 796"/>
                <a:gd name="T13" fmla="*/ 192 h 765"/>
                <a:gd name="T14" fmla="*/ 28 w 796"/>
                <a:gd name="T15" fmla="*/ 196 h 765"/>
                <a:gd name="T16" fmla="*/ 37 w 796"/>
                <a:gd name="T17" fmla="*/ 744 h 765"/>
                <a:gd name="T18" fmla="*/ 708 w 796"/>
                <a:gd name="T19" fmla="*/ 730 h 765"/>
                <a:gd name="T20" fmla="*/ 754 w 796"/>
                <a:gd name="T21" fmla="*/ 700 h 765"/>
                <a:gd name="T22" fmla="*/ 774 w 796"/>
                <a:gd name="T23" fmla="*/ 643 h 765"/>
                <a:gd name="T24" fmla="*/ 754 w 796"/>
                <a:gd name="T25" fmla="*/ 141 h 765"/>
                <a:gd name="T26" fmla="*/ 720 w 796"/>
                <a:gd name="T27" fmla="*/ 28 h 765"/>
                <a:gd name="T28" fmla="*/ 732 w 796"/>
                <a:gd name="T29" fmla="*/ 0 h 765"/>
                <a:gd name="T30" fmla="*/ 732 w 796"/>
                <a:gd name="T31" fmla="*/ 0 h 7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6"/>
                <a:gd name="T49" fmla="*/ 0 h 765"/>
                <a:gd name="T50" fmla="*/ 796 w 796"/>
                <a:gd name="T51" fmla="*/ 765 h 7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6" h="765">
                  <a:moveTo>
                    <a:pt x="732" y="0"/>
                  </a:moveTo>
                  <a:lnTo>
                    <a:pt x="780" y="137"/>
                  </a:lnTo>
                  <a:lnTo>
                    <a:pt x="796" y="654"/>
                  </a:lnTo>
                  <a:lnTo>
                    <a:pt x="774" y="719"/>
                  </a:lnTo>
                  <a:lnTo>
                    <a:pt x="708" y="758"/>
                  </a:lnTo>
                  <a:lnTo>
                    <a:pt x="7" y="765"/>
                  </a:lnTo>
                  <a:lnTo>
                    <a:pt x="0" y="192"/>
                  </a:lnTo>
                  <a:lnTo>
                    <a:pt x="28" y="196"/>
                  </a:lnTo>
                  <a:lnTo>
                    <a:pt x="37" y="744"/>
                  </a:lnTo>
                  <a:lnTo>
                    <a:pt x="708" y="730"/>
                  </a:lnTo>
                  <a:lnTo>
                    <a:pt x="754" y="700"/>
                  </a:lnTo>
                  <a:lnTo>
                    <a:pt x="774" y="643"/>
                  </a:lnTo>
                  <a:lnTo>
                    <a:pt x="754" y="141"/>
                  </a:lnTo>
                  <a:lnTo>
                    <a:pt x="720" y="28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477" y="2365"/>
              <a:ext cx="60" cy="92"/>
            </a:xfrm>
            <a:custGeom>
              <a:avLst/>
              <a:gdLst>
                <a:gd name="T0" fmla="*/ 181 w 181"/>
                <a:gd name="T1" fmla="*/ 85 h 277"/>
                <a:gd name="T2" fmla="*/ 124 w 181"/>
                <a:gd name="T3" fmla="*/ 0 h 277"/>
                <a:gd name="T4" fmla="*/ 0 w 181"/>
                <a:gd name="T5" fmla="*/ 114 h 277"/>
                <a:gd name="T6" fmla="*/ 65 w 181"/>
                <a:gd name="T7" fmla="*/ 269 h 277"/>
                <a:gd name="T8" fmla="*/ 145 w 181"/>
                <a:gd name="T9" fmla="*/ 277 h 277"/>
                <a:gd name="T10" fmla="*/ 181 w 181"/>
                <a:gd name="T11" fmla="*/ 85 h 277"/>
                <a:gd name="T12" fmla="*/ 181 w 181"/>
                <a:gd name="T13" fmla="*/ 85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1"/>
                <a:gd name="T22" fmla="*/ 0 h 277"/>
                <a:gd name="T23" fmla="*/ 181 w 181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1" h="277">
                  <a:moveTo>
                    <a:pt x="181" y="85"/>
                  </a:moveTo>
                  <a:lnTo>
                    <a:pt x="124" y="0"/>
                  </a:lnTo>
                  <a:lnTo>
                    <a:pt x="0" y="114"/>
                  </a:lnTo>
                  <a:lnTo>
                    <a:pt x="65" y="269"/>
                  </a:lnTo>
                  <a:lnTo>
                    <a:pt x="145" y="277"/>
                  </a:lnTo>
                  <a:lnTo>
                    <a:pt x="18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95" y="2380"/>
              <a:ext cx="36" cy="68"/>
            </a:xfrm>
            <a:custGeom>
              <a:avLst/>
              <a:gdLst>
                <a:gd name="T0" fmla="*/ 34 w 109"/>
                <a:gd name="T1" fmla="*/ 196 h 203"/>
                <a:gd name="T2" fmla="*/ 50 w 109"/>
                <a:gd name="T3" fmla="*/ 203 h 203"/>
                <a:gd name="T4" fmla="*/ 67 w 109"/>
                <a:gd name="T5" fmla="*/ 201 h 203"/>
                <a:gd name="T6" fmla="*/ 83 w 109"/>
                <a:gd name="T7" fmla="*/ 189 h 203"/>
                <a:gd name="T8" fmla="*/ 96 w 109"/>
                <a:gd name="T9" fmla="*/ 168 h 203"/>
                <a:gd name="T10" fmla="*/ 105 w 109"/>
                <a:gd name="T11" fmla="*/ 142 h 203"/>
                <a:gd name="T12" fmla="*/ 109 w 109"/>
                <a:gd name="T13" fmla="*/ 111 h 203"/>
                <a:gd name="T14" fmla="*/ 108 w 109"/>
                <a:gd name="T15" fmla="*/ 79 h 203"/>
                <a:gd name="T16" fmla="*/ 101 w 109"/>
                <a:gd name="T17" fmla="*/ 49 h 203"/>
                <a:gd name="T18" fmla="*/ 91 w 109"/>
                <a:gd name="T19" fmla="*/ 24 h 203"/>
                <a:gd name="T20" fmla="*/ 76 w 109"/>
                <a:gd name="T21" fmla="*/ 7 h 203"/>
                <a:gd name="T22" fmla="*/ 59 w 109"/>
                <a:gd name="T23" fmla="*/ 0 h 203"/>
                <a:gd name="T24" fmla="*/ 43 w 109"/>
                <a:gd name="T25" fmla="*/ 3 h 203"/>
                <a:gd name="T26" fmla="*/ 27 w 109"/>
                <a:gd name="T27" fmla="*/ 15 h 203"/>
                <a:gd name="T28" fmla="*/ 14 w 109"/>
                <a:gd name="T29" fmla="*/ 35 h 203"/>
                <a:gd name="T30" fmla="*/ 4 w 109"/>
                <a:gd name="T31" fmla="*/ 63 h 203"/>
                <a:gd name="T32" fmla="*/ 0 w 109"/>
                <a:gd name="T33" fmla="*/ 94 h 203"/>
                <a:gd name="T34" fmla="*/ 2 w 109"/>
                <a:gd name="T35" fmla="*/ 124 h 203"/>
                <a:gd name="T36" fmla="*/ 9 w 109"/>
                <a:gd name="T37" fmla="*/ 154 h 203"/>
                <a:gd name="T38" fmla="*/ 19 w 109"/>
                <a:gd name="T39" fmla="*/ 179 h 203"/>
                <a:gd name="T40" fmla="*/ 34 w 109"/>
                <a:gd name="T41" fmla="*/ 196 h 203"/>
                <a:gd name="T42" fmla="*/ 34 w 109"/>
                <a:gd name="T43" fmla="*/ 196 h 2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9"/>
                <a:gd name="T67" fmla="*/ 0 h 203"/>
                <a:gd name="T68" fmla="*/ 109 w 109"/>
                <a:gd name="T69" fmla="*/ 203 h 2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9" h="203">
                  <a:moveTo>
                    <a:pt x="34" y="196"/>
                  </a:moveTo>
                  <a:lnTo>
                    <a:pt x="50" y="203"/>
                  </a:lnTo>
                  <a:lnTo>
                    <a:pt x="67" y="201"/>
                  </a:lnTo>
                  <a:lnTo>
                    <a:pt x="83" y="189"/>
                  </a:lnTo>
                  <a:lnTo>
                    <a:pt x="96" y="168"/>
                  </a:lnTo>
                  <a:lnTo>
                    <a:pt x="105" y="142"/>
                  </a:lnTo>
                  <a:lnTo>
                    <a:pt x="109" y="111"/>
                  </a:lnTo>
                  <a:lnTo>
                    <a:pt x="108" y="79"/>
                  </a:lnTo>
                  <a:lnTo>
                    <a:pt x="101" y="49"/>
                  </a:lnTo>
                  <a:lnTo>
                    <a:pt x="91" y="24"/>
                  </a:lnTo>
                  <a:lnTo>
                    <a:pt x="76" y="7"/>
                  </a:lnTo>
                  <a:lnTo>
                    <a:pt x="59" y="0"/>
                  </a:lnTo>
                  <a:lnTo>
                    <a:pt x="43" y="3"/>
                  </a:lnTo>
                  <a:lnTo>
                    <a:pt x="27" y="15"/>
                  </a:lnTo>
                  <a:lnTo>
                    <a:pt x="14" y="35"/>
                  </a:lnTo>
                  <a:lnTo>
                    <a:pt x="4" y="63"/>
                  </a:lnTo>
                  <a:lnTo>
                    <a:pt x="0" y="94"/>
                  </a:lnTo>
                  <a:lnTo>
                    <a:pt x="2" y="124"/>
                  </a:lnTo>
                  <a:lnTo>
                    <a:pt x="9" y="154"/>
                  </a:lnTo>
                  <a:lnTo>
                    <a:pt x="19" y="179"/>
                  </a:lnTo>
                  <a:lnTo>
                    <a:pt x="34" y="19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85" name="Line 85"/>
          <p:cNvSpPr>
            <a:spLocks noChangeShapeType="1"/>
          </p:cNvSpPr>
          <p:nvPr/>
        </p:nvSpPr>
        <p:spPr bwMode="auto">
          <a:xfrm>
            <a:off x="5076925" y="4145682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86" name="Line 86"/>
          <p:cNvSpPr>
            <a:spLocks noChangeShapeType="1"/>
          </p:cNvSpPr>
          <p:nvPr/>
        </p:nvSpPr>
        <p:spPr bwMode="auto">
          <a:xfrm>
            <a:off x="8131275" y="4145682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87" name="Line 87"/>
          <p:cNvSpPr>
            <a:spLocks noChangeShapeType="1"/>
          </p:cNvSpPr>
          <p:nvPr/>
        </p:nvSpPr>
        <p:spPr bwMode="auto">
          <a:xfrm>
            <a:off x="2863950" y="4145682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88" name="AutoShape 88"/>
          <p:cNvSpPr>
            <a:spLocks/>
          </p:cNvSpPr>
          <p:nvPr/>
        </p:nvSpPr>
        <p:spPr bwMode="auto">
          <a:xfrm rot="5400000">
            <a:off x="6389788" y="4348881"/>
            <a:ext cx="406400" cy="3032125"/>
          </a:xfrm>
          <a:prstGeom prst="rightBrace">
            <a:avLst>
              <a:gd name="adj1" fmla="val 62174"/>
              <a:gd name="adj2" fmla="val 50000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6419950" y="6141169"/>
            <a:ext cx="8794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dirty="0" smtClean="0">
                <a:latin typeface="Bodoni MT" pitchFamily="18" charset="0"/>
              </a:rPr>
              <a:t>d</a:t>
            </a:r>
            <a:r>
              <a:rPr lang="en-US" sz="2000" baseline="-25000" dirty="0" smtClean="0">
                <a:latin typeface="Bodoni MT" pitchFamily="18" charset="0"/>
              </a:rPr>
              <a:t>1-2</a:t>
            </a:r>
            <a:endParaRPr lang="en-US" sz="2000" b="0" baseline="-25000" dirty="0">
              <a:latin typeface="Bodoni MT" pitchFamily="18" charset="0"/>
            </a:endParaRPr>
          </a:p>
        </p:txBody>
      </p:sp>
      <p:sp>
        <p:nvSpPr>
          <p:cNvPr id="90" name="AutoShape 90"/>
          <p:cNvSpPr>
            <a:spLocks/>
          </p:cNvSpPr>
          <p:nvPr/>
        </p:nvSpPr>
        <p:spPr bwMode="auto">
          <a:xfrm rot="5400000">
            <a:off x="3769619" y="4792587"/>
            <a:ext cx="406400" cy="2132013"/>
          </a:xfrm>
          <a:prstGeom prst="rightBrace">
            <a:avLst>
              <a:gd name="adj1" fmla="val 43717"/>
              <a:gd name="adj2" fmla="val 50000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3741837" y="6141169"/>
            <a:ext cx="4857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2000" dirty="0" smtClean="0">
                <a:latin typeface="Bodoni MT" pitchFamily="18" charset="0"/>
              </a:rPr>
              <a:t>d</a:t>
            </a:r>
            <a:r>
              <a:rPr lang="en-US" sz="2000" baseline="-25000" dirty="0" smtClean="0">
                <a:latin typeface="Bodoni MT" pitchFamily="18" charset="0"/>
              </a:rPr>
              <a:t>2-3</a:t>
            </a:r>
            <a:endParaRPr lang="en-US" sz="2000" b="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 animBg="1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1560" y="952610"/>
            <a:ext cx="8208912" cy="25483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lang="en-US" sz="2800" dirty="0" smtClean="0">
                <a:latin typeface="Comic Sans MS" pitchFamily="66" charset="0"/>
              </a:rPr>
              <a:t>The difference between the time the back of a vehicle arrives at a point on the highway and the time the front of the next vehicle arrives at that same point, expressed in second (s).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g = h – (l\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ūs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ar-IQ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32656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Gap(g)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62125" y="4758456"/>
            <a:ext cx="1582738" cy="912813"/>
            <a:chOff x="864" y="912"/>
            <a:chExt cx="2352" cy="1355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64" y="912"/>
              <a:ext cx="2352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951" y="2088"/>
              <a:ext cx="2115" cy="164"/>
            </a:xfrm>
            <a:custGeom>
              <a:avLst/>
              <a:gdLst>
                <a:gd name="T0" fmla="*/ 20 w 4229"/>
                <a:gd name="T1" fmla="*/ 55 h 327"/>
                <a:gd name="T2" fmla="*/ 147 w 4229"/>
                <a:gd name="T3" fmla="*/ 0 h 327"/>
                <a:gd name="T4" fmla="*/ 3775 w 4229"/>
                <a:gd name="T5" fmla="*/ 55 h 327"/>
                <a:gd name="T6" fmla="*/ 4162 w 4229"/>
                <a:gd name="T7" fmla="*/ 127 h 327"/>
                <a:gd name="T8" fmla="*/ 4229 w 4229"/>
                <a:gd name="T9" fmla="*/ 240 h 327"/>
                <a:gd name="T10" fmla="*/ 4048 w 4229"/>
                <a:gd name="T11" fmla="*/ 327 h 327"/>
                <a:gd name="T12" fmla="*/ 260 w 4229"/>
                <a:gd name="T13" fmla="*/ 274 h 327"/>
                <a:gd name="T14" fmla="*/ 80 w 4229"/>
                <a:gd name="T15" fmla="*/ 222 h 327"/>
                <a:gd name="T16" fmla="*/ 0 w 4229"/>
                <a:gd name="T17" fmla="*/ 141 h 327"/>
                <a:gd name="T18" fmla="*/ 20 w 4229"/>
                <a:gd name="T19" fmla="*/ 55 h 327"/>
                <a:gd name="T20" fmla="*/ 20 w 4229"/>
                <a:gd name="T21" fmla="*/ 55 h 3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29"/>
                <a:gd name="T34" fmla="*/ 0 h 327"/>
                <a:gd name="T35" fmla="*/ 4229 w 4229"/>
                <a:gd name="T36" fmla="*/ 327 h 3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29" h="327">
                  <a:moveTo>
                    <a:pt x="20" y="55"/>
                  </a:moveTo>
                  <a:lnTo>
                    <a:pt x="147" y="0"/>
                  </a:lnTo>
                  <a:lnTo>
                    <a:pt x="3775" y="55"/>
                  </a:lnTo>
                  <a:lnTo>
                    <a:pt x="4162" y="127"/>
                  </a:lnTo>
                  <a:lnTo>
                    <a:pt x="4229" y="240"/>
                  </a:lnTo>
                  <a:lnTo>
                    <a:pt x="4048" y="327"/>
                  </a:lnTo>
                  <a:lnTo>
                    <a:pt x="260" y="274"/>
                  </a:lnTo>
                  <a:lnTo>
                    <a:pt x="80" y="222"/>
                  </a:lnTo>
                  <a:lnTo>
                    <a:pt x="0" y="141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2604" y="1884"/>
              <a:ext cx="315" cy="316"/>
            </a:xfrm>
            <a:custGeom>
              <a:avLst/>
              <a:gdLst>
                <a:gd name="T0" fmla="*/ 404 w 630"/>
                <a:gd name="T1" fmla="*/ 617 h 631"/>
                <a:gd name="T2" fmla="*/ 310 w 630"/>
                <a:gd name="T3" fmla="*/ 631 h 631"/>
                <a:gd name="T4" fmla="*/ 217 w 630"/>
                <a:gd name="T5" fmla="*/ 616 h 631"/>
                <a:gd name="T6" fmla="*/ 133 w 630"/>
                <a:gd name="T7" fmla="*/ 574 h 631"/>
                <a:gd name="T8" fmla="*/ 65 w 630"/>
                <a:gd name="T9" fmla="*/ 508 h 631"/>
                <a:gd name="T10" fmla="*/ 19 w 630"/>
                <a:gd name="T11" fmla="*/ 426 h 631"/>
                <a:gd name="T12" fmla="*/ 0 w 630"/>
                <a:gd name="T13" fmla="*/ 333 h 631"/>
                <a:gd name="T14" fmla="*/ 8 w 630"/>
                <a:gd name="T15" fmla="*/ 240 h 631"/>
                <a:gd name="T16" fmla="*/ 43 w 630"/>
                <a:gd name="T17" fmla="*/ 152 h 631"/>
                <a:gd name="T18" fmla="*/ 104 w 630"/>
                <a:gd name="T19" fmla="*/ 79 h 631"/>
                <a:gd name="T20" fmla="*/ 181 w 630"/>
                <a:gd name="T21" fmla="*/ 28 h 631"/>
                <a:gd name="T22" fmla="*/ 272 w 630"/>
                <a:gd name="T23" fmla="*/ 0 h 631"/>
                <a:gd name="T24" fmla="*/ 367 w 630"/>
                <a:gd name="T25" fmla="*/ 1 h 631"/>
                <a:gd name="T26" fmla="*/ 457 w 630"/>
                <a:gd name="T27" fmla="*/ 31 h 631"/>
                <a:gd name="T28" fmla="*/ 534 w 630"/>
                <a:gd name="T29" fmla="*/ 87 h 631"/>
                <a:gd name="T30" fmla="*/ 591 w 630"/>
                <a:gd name="T31" fmla="*/ 161 h 631"/>
                <a:gd name="T32" fmla="*/ 625 w 630"/>
                <a:gd name="T33" fmla="*/ 249 h 631"/>
                <a:gd name="T34" fmla="*/ 630 w 630"/>
                <a:gd name="T35" fmla="*/ 343 h 631"/>
                <a:gd name="T36" fmla="*/ 608 w 630"/>
                <a:gd name="T37" fmla="*/ 435 h 631"/>
                <a:gd name="T38" fmla="*/ 559 w 630"/>
                <a:gd name="T39" fmla="*/ 515 h 631"/>
                <a:gd name="T40" fmla="*/ 489 w 630"/>
                <a:gd name="T41" fmla="*/ 579 h 631"/>
                <a:gd name="T42" fmla="*/ 404 w 630"/>
                <a:gd name="T43" fmla="*/ 617 h 631"/>
                <a:gd name="T44" fmla="*/ 404 w 630"/>
                <a:gd name="T45" fmla="*/ 617 h 6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1"/>
                <a:gd name="T71" fmla="*/ 630 w 630"/>
                <a:gd name="T72" fmla="*/ 631 h 6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1">
                  <a:moveTo>
                    <a:pt x="404" y="617"/>
                  </a:moveTo>
                  <a:lnTo>
                    <a:pt x="310" y="631"/>
                  </a:lnTo>
                  <a:lnTo>
                    <a:pt x="217" y="616"/>
                  </a:lnTo>
                  <a:lnTo>
                    <a:pt x="133" y="574"/>
                  </a:lnTo>
                  <a:lnTo>
                    <a:pt x="65" y="508"/>
                  </a:lnTo>
                  <a:lnTo>
                    <a:pt x="19" y="426"/>
                  </a:lnTo>
                  <a:lnTo>
                    <a:pt x="0" y="333"/>
                  </a:lnTo>
                  <a:lnTo>
                    <a:pt x="8" y="240"/>
                  </a:lnTo>
                  <a:lnTo>
                    <a:pt x="43" y="152"/>
                  </a:lnTo>
                  <a:lnTo>
                    <a:pt x="104" y="79"/>
                  </a:lnTo>
                  <a:lnTo>
                    <a:pt x="181" y="28"/>
                  </a:lnTo>
                  <a:lnTo>
                    <a:pt x="272" y="0"/>
                  </a:lnTo>
                  <a:lnTo>
                    <a:pt x="367" y="1"/>
                  </a:lnTo>
                  <a:lnTo>
                    <a:pt x="457" y="31"/>
                  </a:lnTo>
                  <a:lnTo>
                    <a:pt x="534" y="87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3"/>
                  </a:lnTo>
                  <a:lnTo>
                    <a:pt x="608" y="435"/>
                  </a:lnTo>
                  <a:lnTo>
                    <a:pt x="559" y="515"/>
                  </a:lnTo>
                  <a:lnTo>
                    <a:pt x="489" y="579"/>
                  </a:lnTo>
                  <a:lnTo>
                    <a:pt x="404" y="6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1105" y="1887"/>
              <a:ext cx="315" cy="316"/>
            </a:xfrm>
            <a:custGeom>
              <a:avLst/>
              <a:gdLst>
                <a:gd name="T0" fmla="*/ 404 w 630"/>
                <a:gd name="T1" fmla="*/ 619 h 632"/>
                <a:gd name="T2" fmla="*/ 309 w 630"/>
                <a:gd name="T3" fmla="*/ 632 h 632"/>
                <a:gd name="T4" fmla="*/ 216 w 630"/>
                <a:gd name="T5" fmla="*/ 616 h 632"/>
                <a:gd name="T6" fmla="*/ 133 w 630"/>
                <a:gd name="T7" fmla="*/ 573 h 632"/>
                <a:gd name="T8" fmla="*/ 65 w 630"/>
                <a:gd name="T9" fmla="*/ 508 h 632"/>
                <a:gd name="T10" fmla="*/ 18 w 630"/>
                <a:gd name="T11" fmla="*/ 426 h 632"/>
                <a:gd name="T12" fmla="*/ 0 w 630"/>
                <a:gd name="T13" fmla="*/ 333 h 632"/>
                <a:gd name="T14" fmla="*/ 8 w 630"/>
                <a:gd name="T15" fmla="*/ 238 h 632"/>
                <a:gd name="T16" fmla="*/ 43 w 630"/>
                <a:gd name="T17" fmla="*/ 152 h 632"/>
                <a:gd name="T18" fmla="*/ 103 w 630"/>
                <a:gd name="T19" fmla="*/ 79 h 632"/>
                <a:gd name="T20" fmla="*/ 182 w 630"/>
                <a:gd name="T21" fmla="*/ 26 h 632"/>
                <a:gd name="T22" fmla="*/ 272 w 630"/>
                <a:gd name="T23" fmla="*/ 0 h 632"/>
                <a:gd name="T24" fmla="*/ 367 w 630"/>
                <a:gd name="T25" fmla="*/ 2 h 632"/>
                <a:gd name="T26" fmla="*/ 456 w 630"/>
                <a:gd name="T27" fmla="*/ 31 h 632"/>
                <a:gd name="T28" fmla="*/ 534 w 630"/>
                <a:gd name="T29" fmla="*/ 85 h 632"/>
                <a:gd name="T30" fmla="*/ 591 w 630"/>
                <a:gd name="T31" fmla="*/ 161 h 632"/>
                <a:gd name="T32" fmla="*/ 625 w 630"/>
                <a:gd name="T33" fmla="*/ 249 h 632"/>
                <a:gd name="T34" fmla="*/ 630 w 630"/>
                <a:gd name="T35" fmla="*/ 342 h 632"/>
                <a:gd name="T36" fmla="*/ 608 w 630"/>
                <a:gd name="T37" fmla="*/ 435 h 632"/>
                <a:gd name="T38" fmla="*/ 558 w 630"/>
                <a:gd name="T39" fmla="*/ 515 h 632"/>
                <a:gd name="T40" fmla="*/ 489 w 630"/>
                <a:gd name="T41" fmla="*/ 579 h 632"/>
                <a:gd name="T42" fmla="*/ 404 w 630"/>
                <a:gd name="T43" fmla="*/ 619 h 632"/>
                <a:gd name="T44" fmla="*/ 404 w 630"/>
                <a:gd name="T45" fmla="*/ 619 h 6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2"/>
                <a:gd name="T71" fmla="*/ 630 w 630"/>
                <a:gd name="T72" fmla="*/ 632 h 6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2">
                  <a:moveTo>
                    <a:pt x="404" y="619"/>
                  </a:moveTo>
                  <a:lnTo>
                    <a:pt x="309" y="632"/>
                  </a:lnTo>
                  <a:lnTo>
                    <a:pt x="216" y="616"/>
                  </a:lnTo>
                  <a:lnTo>
                    <a:pt x="133" y="573"/>
                  </a:lnTo>
                  <a:lnTo>
                    <a:pt x="65" y="508"/>
                  </a:lnTo>
                  <a:lnTo>
                    <a:pt x="18" y="426"/>
                  </a:lnTo>
                  <a:lnTo>
                    <a:pt x="0" y="333"/>
                  </a:lnTo>
                  <a:lnTo>
                    <a:pt x="8" y="238"/>
                  </a:lnTo>
                  <a:lnTo>
                    <a:pt x="43" y="152"/>
                  </a:lnTo>
                  <a:lnTo>
                    <a:pt x="103" y="79"/>
                  </a:lnTo>
                  <a:lnTo>
                    <a:pt x="182" y="26"/>
                  </a:lnTo>
                  <a:lnTo>
                    <a:pt x="272" y="0"/>
                  </a:lnTo>
                  <a:lnTo>
                    <a:pt x="367" y="2"/>
                  </a:lnTo>
                  <a:lnTo>
                    <a:pt x="456" y="31"/>
                  </a:lnTo>
                  <a:lnTo>
                    <a:pt x="534" y="85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2"/>
                  </a:lnTo>
                  <a:lnTo>
                    <a:pt x="608" y="435"/>
                  </a:lnTo>
                  <a:lnTo>
                    <a:pt x="558" y="515"/>
                  </a:lnTo>
                  <a:lnTo>
                    <a:pt x="489" y="579"/>
                  </a:lnTo>
                  <a:lnTo>
                    <a:pt x="404" y="6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1843" y="1388"/>
              <a:ext cx="169" cy="215"/>
            </a:xfrm>
            <a:custGeom>
              <a:avLst/>
              <a:gdLst>
                <a:gd name="T0" fmla="*/ 278 w 337"/>
                <a:gd name="T1" fmla="*/ 34 h 430"/>
                <a:gd name="T2" fmla="*/ 294 w 337"/>
                <a:gd name="T3" fmla="*/ 83 h 430"/>
                <a:gd name="T4" fmla="*/ 337 w 337"/>
                <a:gd name="T5" fmla="*/ 376 h 430"/>
                <a:gd name="T6" fmla="*/ 152 w 337"/>
                <a:gd name="T7" fmla="*/ 430 h 430"/>
                <a:gd name="T8" fmla="*/ 0 w 337"/>
                <a:gd name="T9" fmla="*/ 398 h 430"/>
                <a:gd name="T10" fmla="*/ 127 w 337"/>
                <a:gd name="T11" fmla="*/ 0 h 430"/>
                <a:gd name="T12" fmla="*/ 278 w 337"/>
                <a:gd name="T13" fmla="*/ 34 h 430"/>
                <a:gd name="T14" fmla="*/ 278 w 337"/>
                <a:gd name="T15" fmla="*/ 34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430"/>
                <a:gd name="T26" fmla="*/ 337 w 337"/>
                <a:gd name="T27" fmla="*/ 430 h 4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430">
                  <a:moveTo>
                    <a:pt x="278" y="34"/>
                  </a:moveTo>
                  <a:lnTo>
                    <a:pt x="294" y="83"/>
                  </a:lnTo>
                  <a:lnTo>
                    <a:pt x="337" y="376"/>
                  </a:lnTo>
                  <a:lnTo>
                    <a:pt x="152" y="430"/>
                  </a:lnTo>
                  <a:lnTo>
                    <a:pt x="0" y="398"/>
                  </a:lnTo>
                  <a:lnTo>
                    <a:pt x="127" y="0"/>
                  </a:lnTo>
                  <a:lnTo>
                    <a:pt x="278" y="34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864" y="1355"/>
              <a:ext cx="2337" cy="707"/>
            </a:xfrm>
            <a:custGeom>
              <a:avLst/>
              <a:gdLst>
                <a:gd name="T0" fmla="*/ 4563 w 4673"/>
                <a:gd name="T1" fmla="*/ 1210 h 1413"/>
                <a:gd name="T2" fmla="*/ 4542 w 4673"/>
                <a:gd name="T3" fmla="*/ 908 h 1413"/>
                <a:gd name="T4" fmla="*/ 4571 w 4673"/>
                <a:gd name="T5" fmla="*/ 614 h 1413"/>
                <a:gd name="T6" fmla="*/ 4673 w 4673"/>
                <a:gd name="T7" fmla="*/ 404 h 1413"/>
                <a:gd name="T8" fmla="*/ 4464 w 4673"/>
                <a:gd name="T9" fmla="*/ 153 h 1413"/>
                <a:gd name="T10" fmla="*/ 4311 w 4673"/>
                <a:gd name="T11" fmla="*/ 419 h 1413"/>
                <a:gd name="T12" fmla="*/ 4118 w 4673"/>
                <a:gd name="T13" fmla="*/ 113 h 1413"/>
                <a:gd name="T14" fmla="*/ 3964 w 4673"/>
                <a:gd name="T15" fmla="*/ 379 h 1413"/>
                <a:gd name="T16" fmla="*/ 3738 w 4673"/>
                <a:gd name="T17" fmla="*/ 65 h 1413"/>
                <a:gd name="T18" fmla="*/ 3585 w 4673"/>
                <a:gd name="T19" fmla="*/ 347 h 1413"/>
                <a:gd name="T20" fmla="*/ 3359 w 4673"/>
                <a:gd name="T21" fmla="*/ 0 h 1413"/>
                <a:gd name="T22" fmla="*/ 3206 w 4673"/>
                <a:gd name="T23" fmla="*/ 314 h 1413"/>
                <a:gd name="T24" fmla="*/ 2739 w 4673"/>
                <a:gd name="T25" fmla="*/ 178 h 1413"/>
                <a:gd name="T26" fmla="*/ 2556 w 4673"/>
                <a:gd name="T27" fmla="*/ 368 h 1413"/>
                <a:gd name="T28" fmla="*/ 2152 w 4673"/>
                <a:gd name="T29" fmla="*/ 456 h 1413"/>
                <a:gd name="T30" fmla="*/ 876 w 4673"/>
                <a:gd name="T31" fmla="*/ 404 h 1413"/>
                <a:gd name="T32" fmla="*/ 788 w 4673"/>
                <a:gd name="T33" fmla="*/ 178 h 1413"/>
                <a:gd name="T34" fmla="*/ 432 w 4673"/>
                <a:gd name="T35" fmla="*/ 283 h 1413"/>
                <a:gd name="T36" fmla="*/ 110 w 4673"/>
                <a:gd name="T37" fmla="*/ 540 h 1413"/>
                <a:gd name="T38" fmla="*/ 0 w 4673"/>
                <a:gd name="T39" fmla="*/ 863 h 1413"/>
                <a:gd name="T40" fmla="*/ 54 w 4673"/>
                <a:gd name="T41" fmla="*/ 1187 h 1413"/>
                <a:gd name="T42" fmla="*/ 319 w 4673"/>
                <a:gd name="T43" fmla="*/ 1323 h 1413"/>
                <a:gd name="T44" fmla="*/ 368 w 4673"/>
                <a:gd name="T45" fmla="*/ 1147 h 1413"/>
                <a:gd name="T46" fmla="*/ 497 w 4673"/>
                <a:gd name="T47" fmla="*/ 993 h 1413"/>
                <a:gd name="T48" fmla="*/ 668 w 4673"/>
                <a:gd name="T49" fmla="*/ 921 h 1413"/>
                <a:gd name="T50" fmla="*/ 854 w 4673"/>
                <a:gd name="T51" fmla="*/ 905 h 1413"/>
                <a:gd name="T52" fmla="*/ 1038 w 4673"/>
                <a:gd name="T53" fmla="*/ 967 h 1413"/>
                <a:gd name="T54" fmla="*/ 1168 w 4673"/>
                <a:gd name="T55" fmla="*/ 1069 h 1413"/>
                <a:gd name="T56" fmla="*/ 1255 w 4673"/>
                <a:gd name="T57" fmla="*/ 1235 h 1413"/>
                <a:gd name="T58" fmla="*/ 1278 w 4673"/>
                <a:gd name="T59" fmla="*/ 1413 h 1413"/>
                <a:gd name="T60" fmla="*/ 3359 w 4673"/>
                <a:gd name="T61" fmla="*/ 1413 h 1413"/>
                <a:gd name="T62" fmla="*/ 3406 w 4673"/>
                <a:gd name="T63" fmla="*/ 1215 h 1413"/>
                <a:gd name="T64" fmla="*/ 3519 w 4673"/>
                <a:gd name="T65" fmla="*/ 1035 h 1413"/>
                <a:gd name="T66" fmla="*/ 3732 w 4673"/>
                <a:gd name="T67" fmla="*/ 944 h 1413"/>
                <a:gd name="T68" fmla="*/ 3984 w 4673"/>
                <a:gd name="T69" fmla="*/ 981 h 1413"/>
                <a:gd name="T70" fmla="*/ 4169 w 4673"/>
                <a:gd name="T71" fmla="*/ 1113 h 1413"/>
                <a:gd name="T72" fmla="*/ 4257 w 4673"/>
                <a:gd name="T73" fmla="*/ 1334 h 1413"/>
                <a:gd name="T74" fmla="*/ 4563 w 4673"/>
                <a:gd name="T75" fmla="*/ 1210 h 1413"/>
                <a:gd name="T76" fmla="*/ 4563 w 4673"/>
                <a:gd name="T77" fmla="*/ 1210 h 1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73"/>
                <a:gd name="T118" fmla="*/ 0 h 1413"/>
                <a:gd name="T119" fmla="*/ 4673 w 4673"/>
                <a:gd name="T120" fmla="*/ 1413 h 14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73" h="1413">
                  <a:moveTo>
                    <a:pt x="4563" y="1210"/>
                  </a:moveTo>
                  <a:lnTo>
                    <a:pt x="4542" y="908"/>
                  </a:lnTo>
                  <a:lnTo>
                    <a:pt x="4571" y="614"/>
                  </a:lnTo>
                  <a:lnTo>
                    <a:pt x="4673" y="404"/>
                  </a:lnTo>
                  <a:lnTo>
                    <a:pt x="4464" y="153"/>
                  </a:lnTo>
                  <a:lnTo>
                    <a:pt x="4311" y="419"/>
                  </a:lnTo>
                  <a:lnTo>
                    <a:pt x="4118" y="113"/>
                  </a:lnTo>
                  <a:lnTo>
                    <a:pt x="3964" y="379"/>
                  </a:lnTo>
                  <a:lnTo>
                    <a:pt x="3738" y="65"/>
                  </a:lnTo>
                  <a:lnTo>
                    <a:pt x="3585" y="347"/>
                  </a:lnTo>
                  <a:lnTo>
                    <a:pt x="3359" y="0"/>
                  </a:lnTo>
                  <a:lnTo>
                    <a:pt x="3206" y="314"/>
                  </a:lnTo>
                  <a:lnTo>
                    <a:pt x="2739" y="178"/>
                  </a:lnTo>
                  <a:lnTo>
                    <a:pt x="2556" y="368"/>
                  </a:lnTo>
                  <a:lnTo>
                    <a:pt x="2152" y="456"/>
                  </a:lnTo>
                  <a:lnTo>
                    <a:pt x="876" y="404"/>
                  </a:lnTo>
                  <a:lnTo>
                    <a:pt x="788" y="178"/>
                  </a:lnTo>
                  <a:lnTo>
                    <a:pt x="432" y="283"/>
                  </a:lnTo>
                  <a:lnTo>
                    <a:pt x="110" y="540"/>
                  </a:lnTo>
                  <a:lnTo>
                    <a:pt x="0" y="863"/>
                  </a:lnTo>
                  <a:lnTo>
                    <a:pt x="54" y="1187"/>
                  </a:lnTo>
                  <a:lnTo>
                    <a:pt x="319" y="1323"/>
                  </a:lnTo>
                  <a:lnTo>
                    <a:pt x="368" y="1147"/>
                  </a:lnTo>
                  <a:lnTo>
                    <a:pt x="497" y="993"/>
                  </a:lnTo>
                  <a:lnTo>
                    <a:pt x="668" y="921"/>
                  </a:lnTo>
                  <a:lnTo>
                    <a:pt x="854" y="905"/>
                  </a:lnTo>
                  <a:lnTo>
                    <a:pt x="1038" y="967"/>
                  </a:lnTo>
                  <a:lnTo>
                    <a:pt x="1168" y="1069"/>
                  </a:lnTo>
                  <a:lnTo>
                    <a:pt x="1255" y="1235"/>
                  </a:lnTo>
                  <a:lnTo>
                    <a:pt x="1278" y="1413"/>
                  </a:lnTo>
                  <a:lnTo>
                    <a:pt x="3359" y="1413"/>
                  </a:lnTo>
                  <a:lnTo>
                    <a:pt x="3406" y="1215"/>
                  </a:lnTo>
                  <a:lnTo>
                    <a:pt x="3519" y="1035"/>
                  </a:lnTo>
                  <a:lnTo>
                    <a:pt x="3732" y="944"/>
                  </a:lnTo>
                  <a:lnTo>
                    <a:pt x="3984" y="981"/>
                  </a:lnTo>
                  <a:lnTo>
                    <a:pt x="4169" y="1113"/>
                  </a:lnTo>
                  <a:lnTo>
                    <a:pt x="4257" y="1334"/>
                  </a:lnTo>
                  <a:lnTo>
                    <a:pt x="4563" y="12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2580" y="1861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3 h 725"/>
                <a:gd name="T12" fmla="*/ 23 w 720"/>
                <a:gd name="T13" fmla="*/ 230 h 725"/>
                <a:gd name="T14" fmla="*/ 65 w 720"/>
                <a:gd name="T15" fmla="*/ 152 h 725"/>
                <a:gd name="T16" fmla="*/ 124 w 720"/>
                <a:gd name="T17" fmla="*/ 89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0 w 720"/>
                <a:gd name="T25" fmla="*/ 13 h 725"/>
                <a:gd name="T26" fmla="*/ 532 w 720"/>
                <a:gd name="T27" fmla="*/ 45 h 725"/>
                <a:gd name="T28" fmla="*/ 604 w 720"/>
                <a:gd name="T29" fmla="*/ 95 h 725"/>
                <a:gd name="T30" fmla="*/ 659 w 720"/>
                <a:gd name="T31" fmla="*/ 161 h 725"/>
                <a:gd name="T32" fmla="*/ 699 w 720"/>
                <a:gd name="T33" fmla="*/ 239 h 725"/>
                <a:gd name="T34" fmla="*/ 720 w 720"/>
                <a:gd name="T35" fmla="*/ 324 h 725"/>
                <a:gd name="T36" fmla="*/ 718 w 720"/>
                <a:gd name="T37" fmla="*/ 412 h 725"/>
                <a:gd name="T38" fmla="*/ 695 w 720"/>
                <a:gd name="T39" fmla="*/ 496 h 725"/>
                <a:gd name="T40" fmla="*/ 655 w 720"/>
                <a:gd name="T41" fmla="*/ 573 h 725"/>
                <a:gd name="T42" fmla="*/ 596 w 720"/>
                <a:gd name="T43" fmla="*/ 637 h 725"/>
                <a:gd name="T44" fmla="*/ 523 w 720"/>
                <a:gd name="T45" fmla="*/ 686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7 w 720"/>
                <a:gd name="T53" fmla="*/ 681 h 725"/>
                <a:gd name="T54" fmla="*/ 268 w 720"/>
                <a:gd name="T55" fmla="*/ 623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8 w 720"/>
                <a:gd name="T63" fmla="*/ 578 h 725"/>
                <a:gd name="T64" fmla="*/ 574 w 720"/>
                <a:gd name="T65" fmla="*/ 531 h 725"/>
                <a:gd name="T66" fmla="*/ 608 w 720"/>
                <a:gd name="T67" fmla="*/ 474 h 725"/>
                <a:gd name="T68" fmla="*/ 628 w 720"/>
                <a:gd name="T69" fmla="*/ 412 h 725"/>
                <a:gd name="T70" fmla="*/ 631 w 720"/>
                <a:gd name="T71" fmla="*/ 346 h 725"/>
                <a:gd name="T72" fmla="*/ 621 w 720"/>
                <a:gd name="T73" fmla="*/ 281 h 725"/>
                <a:gd name="T74" fmla="*/ 593 w 720"/>
                <a:gd name="T75" fmla="*/ 222 h 725"/>
                <a:gd name="T76" fmla="*/ 552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0 w 720"/>
                <a:gd name="T85" fmla="*/ 95 h 725"/>
                <a:gd name="T86" fmla="*/ 248 w 720"/>
                <a:gd name="T87" fmla="*/ 113 h 725"/>
                <a:gd name="T88" fmla="*/ 190 w 720"/>
                <a:gd name="T89" fmla="*/ 147 h 725"/>
                <a:gd name="T90" fmla="*/ 144 w 720"/>
                <a:gd name="T91" fmla="*/ 194 h 725"/>
                <a:gd name="T92" fmla="*/ 111 w 720"/>
                <a:gd name="T93" fmla="*/ 251 h 725"/>
                <a:gd name="T94" fmla="*/ 91 w 720"/>
                <a:gd name="T95" fmla="*/ 313 h 725"/>
                <a:gd name="T96" fmla="*/ 87 w 720"/>
                <a:gd name="T97" fmla="*/ 380 h 725"/>
                <a:gd name="T98" fmla="*/ 99 w 720"/>
                <a:gd name="T99" fmla="*/ 445 h 725"/>
                <a:gd name="T100" fmla="*/ 127 w 720"/>
                <a:gd name="T101" fmla="*/ 503 h 725"/>
                <a:gd name="T102" fmla="*/ 167 w 720"/>
                <a:gd name="T103" fmla="*/ 556 h 725"/>
                <a:gd name="T104" fmla="*/ 228 w 720"/>
                <a:gd name="T105" fmla="*/ 603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3"/>
                  </a:lnTo>
                  <a:lnTo>
                    <a:pt x="23" y="230"/>
                  </a:lnTo>
                  <a:lnTo>
                    <a:pt x="65" y="152"/>
                  </a:lnTo>
                  <a:lnTo>
                    <a:pt x="124" y="89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0" y="13"/>
                  </a:lnTo>
                  <a:lnTo>
                    <a:pt x="532" y="45"/>
                  </a:lnTo>
                  <a:lnTo>
                    <a:pt x="604" y="95"/>
                  </a:lnTo>
                  <a:lnTo>
                    <a:pt x="659" y="161"/>
                  </a:lnTo>
                  <a:lnTo>
                    <a:pt x="699" y="239"/>
                  </a:lnTo>
                  <a:lnTo>
                    <a:pt x="720" y="324"/>
                  </a:lnTo>
                  <a:lnTo>
                    <a:pt x="718" y="412"/>
                  </a:lnTo>
                  <a:lnTo>
                    <a:pt x="695" y="496"/>
                  </a:lnTo>
                  <a:lnTo>
                    <a:pt x="655" y="573"/>
                  </a:lnTo>
                  <a:lnTo>
                    <a:pt x="596" y="637"/>
                  </a:lnTo>
                  <a:lnTo>
                    <a:pt x="523" y="686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7" y="681"/>
                  </a:lnTo>
                  <a:lnTo>
                    <a:pt x="268" y="623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8" y="578"/>
                  </a:lnTo>
                  <a:lnTo>
                    <a:pt x="574" y="531"/>
                  </a:lnTo>
                  <a:lnTo>
                    <a:pt x="608" y="474"/>
                  </a:lnTo>
                  <a:lnTo>
                    <a:pt x="628" y="412"/>
                  </a:lnTo>
                  <a:lnTo>
                    <a:pt x="631" y="346"/>
                  </a:lnTo>
                  <a:lnTo>
                    <a:pt x="621" y="281"/>
                  </a:lnTo>
                  <a:lnTo>
                    <a:pt x="593" y="222"/>
                  </a:lnTo>
                  <a:lnTo>
                    <a:pt x="552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0" y="95"/>
                  </a:lnTo>
                  <a:lnTo>
                    <a:pt x="248" y="113"/>
                  </a:lnTo>
                  <a:lnTo>
                    <a:pt x="190" y="147"/>
                  </a:lnTo>
                  <a:lnTo>
                    <a:pt x="144" y="194"/>
                  </a:lnTo>
                  <a:lnTo>
                    <a:pt x="111" y="251"/>
                  </a:lnTo>
                  <a:lnTo>
                    <a:pt x="91" y="313"/>
                  </a:lnTo>
                  <a:lnTo>
                    <a:pt x="87" y="380"/>
                  </a:lnTo>
                  <a:lnTo>
                    <a:pt x="99" y="445"/>
                  </a:lnTo>
                  <a:lnTo>
                    <a:pt x="127" y="503"/>
                  </a:lnTo>
                  <a:lnTo>
                    <a:pt x="167" y="556"/>
                  </a:lnTo>
                  <a:lnTo>
                    <a:pt x="228" y="603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2656" y="2158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2666" y="1948"/>
              <a:ext cx="187" cy="187"/>
            </a:xfrm>
            <a:custGeom>
              <a:avLst/>
              <a:gdLst>
                <a:gd name="T0" fmla="*/ 156 w 374"/>
                <a:gd name="T1" fmla="*/ 372 h 375"/>
                <a:gd name="T2" fmla="*/ 203 w 374"/>
                <a:gd name="T3" fmla="*/ 375 h 375"/>
                <a:gd name="T4" fmla="*/ 246 w 374"/>
                <a:gd name="T5" fmla="*/ 366 h 375"/>
                <a:gd name="T6" fmla="*/ 288 w 374"/>
                <a:gd name="T7" fmla="*/ 347 h 375"/>
                <a:gd name="T8" fmla="*/ 322 w 374"/>
                <a:gd name="T9" fmla="*/ 319 h 375"/>
                <a:gd name="T10" fmla="*/ 350 w 374"/>
                <a:gd name="T11" fmla="*/ 282 h 375"/>
                <a:gd name="T12" fmla="*/ 368 w 374"/>
                <a:gd name="T13" fmla="*/ 240 h 375"/>
                <a:gd name="T14" fmla="*/ 374 w 374"/>
                <a:gd name="T15" fmla="*/ 195 h 375"/>
                <a:gd name="T16" fmla="*/ 371 w 374"/>
                <a:gd name="T17" fmla="*/ 150 h 375"/>
                <a:gd name="T18" fmla="*/ 357 w 374"/>
                <a:gd name="T19" fmla="*/ 107 h 375"/>
                <a:gd name="T20" fmla="*/ 334 w 374"/>
                <a:gd name="T21" fmla="*/ 70 h 375"/>
                <a:gd name="T22" fmla="*/ 302 w 374"/>
                <a:gd name="T23" fmla="*/ 39 h 375"/>
                <a:gd name="T24" fmla="*/ 261 w 374"/>
                <a:gd name="T25" fmla="*/ 16 h 375"/>
                <a:gd name="T26" fmla="*/ 218 w 374"/>
                <a:gd name="T27" fmla="*/ 3 h 375"/>
                <a:gd name="T28" fmla="*/ 173 w 374"/>
                <a:gd name="T29" fmla="*/ 0 h 375"/>
                <a:gd name="T30" fmla="*/ 130 w 374"/>
                <a:gd name="T31" fmla="*/ 10 h 375"/>
                <a:gd name="T32" fmla="*/ 88 w 374"/>
                <a:gd name="T33" fmla="*/ 28 h 375"/>
                <a:gd name="T34" fmla="*/ 52 w 374"/>
                <a:gd name="T35" fmla="*/ 56 h 375"/>
                <a:gd name="T36" fmla="*/ 26 w 374"/>
                <a:gd name="T37" fmla="*/ 93 h 375"/>
                <a:gd name="T38" fmla="*/ 8 w 374"/>
                <a:gd name="T39" fmla="*/ 135 h 375"/>
                <a:gd name="T40" fmla="*/ 0 w 374"/>
                <a:gd name="T41" fmla="*/ 180 h 375"/>
                <a:gd name="T42" fmla="*/ 4 w 374"/>
                <a:gd name="T43" fmla="*/ 225 h 375"/>
                <a:gd name="T44" fmla="*/ 18 w 374"/>
                <a:gd name="T45" fmla="*/ 268 h 375"/>
                <a:gd name="T46" fmla="*/ 42 w 374"/>
                <a:gd name="T47" fmla="*/ 305 h 375"/>
                <a:gd name="T48" fmla="*/ 74 w 374"/>
                <a:gd name="T49" fmla="*/ 336 h 375"/>
                <a:gd name="T50" fmla="*/ 113 w 374"/>
                <a:gd name="T51" fmla="*/ 359 h 375"/>
                <a:gd name="T52" fmla="*/ 156 w 374"/>
                <a:gd name="T53" fmla="*/ 372 h 375"/>
                <a:gd name="T54" fmla="*/ 156 w 374"/>
                <a:gd name="T55" fmla="*/ 372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4"/>
                <a:gd name="T85" fmla="*/ 0 h 375"/>
                <a:gd name="T86" fmla="*/ 374 w 374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4" h="375">
                  <a:moveTo>
                    <a:pt x="156" y="372"/>
                  </a:moveTo>
                  <a:lnTo>
                    <a:pt x="203" y="375"/>
                  </a:lnTo>
                  <a:lnTo>
                    <a:pt x="246" y="366"/>
                  </a:lnTo>
                  <a:lnTo>
                    <a:pt x="288" y="347"/>
                  </a:lnTo>
                  <a:lnTo>
                    <a:pt x="322" y="319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4" y="195"/>
                  </a:lnTo>
                  <a:lnTo>
                    <a:pt x="371" y="150"/>
                  </a:lnTo>
                  <a:lnTo>
                    <a:pt x="357" y="107"/>
                  </a:lnTo>
                  <a:lnTo>
                    <a:pt x="334" y="70"/>
                  </a:lnTo>
                  <a:lnTo>
                    <a:pt x="302" y="39"/>
                  </a:lnTo>
                  <a:lnTo>
                    <a:pt x="261" y="16"/>
                  </a:lnTo>
                  <a:lnTo>
                    <a:pt x="218" y="3"/>
                  </a:lnTo>
                  <a:lnTo>
                    <a:pt x="173" y="0"/>
                  </a:lnTo>
                  <a:lnTo>
                    <a:pt x="130" y="10"/>
                  </a:lnTo>
                  <a:lnTo>
                    <a:pt x="88" y="28"/>
                  </a:lnTo>
                  <a:lnTo>
                    <a:pt x="52" y="56"/>
                  </a:lnTo>
                  <a:lnTo>
                    <a:pt x="26" y="93"/>
                  </a:lnTo>
                  <a:lnTo>
                    <a:pt x="8" y="135"/>
                  </a:lnTo>
                  <a:lnTo>
                    <a:pt x="0" y="180"/>
                  </a:lnTo>
                  <a:lnTo>
                    <a:pt x="4" y="225"/>
                  </a:lnTo>
                  <a:lnTo>
                    <a:pt x="18" y="268"/>
                  </a:lnTo>
                  <a:lnTo>
                    <a:pt x="42" y="305"/>
                  </a:lnTo>
                  <a:lnTo>
                    <a:pt x="74" y="336"/>
                  </a:lnTo>
                  <a:lnTo>
                    <a:pt x="113" y="359"/>
                  </a:lnTo>
                  <a:lnTo>
                    <a:pt x="156" y="37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1086" y="1866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4 h 725"/>
                <a:gd name="T12" fmla="*/ 23 w 720"/>
                <a:gd name="T13" fmla="*/ 229 h 725"/>
                <a:gd name="T14" fmla="*/ 65 w 720"/>
                <a:gd name="T15" fmla="*/ 154 h 725"/>
                <a:gd name="T16" fmla="*/ 124 w 720"/>
                <a:gd name="T17" fmla="*/ 87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2 w 720"/>
                <a:gd name="T25" fmla="*/ 13 h 725"/>
                <a:gd name="T26" fmla="*/ 532 w 720"/>
                <a:gd name="T27" fmla="*/ 44 h 725"/>
                <a:gd name="T28" fmla="*/ 604 w 720"/>
                <a:gd name="T29" fmla="*/ 95 h 725"/>
                <a:gd name="T30" fmla="*/ 661 w 720"/>
                <a:gd name="T31" fmla="*/ 161 h 725"/>
                <a:gd name="T32" fmla="*/ 700 w 720"/>
                <a:gd name="T33" fmla="*/ 239 h 725"/>
                <a:gd name="T34" fmla="*/ 720 w 720"/>
                <a:gd name="T35" fmla="*/ 324 h 725"/>
                <a:gd name="T36" fmla="*/ 718 w 720"/>
                <a:gd name="T37" fmla="*/ 410 h 725"/>
                <a:gd name="T38" fmla="*/ 696 w 720"/>
                <a:gd name="T39" fmla="*/ 496 h 725"/>
                <a:gd name="T40" fmla="*/ 655 w 720"/>
                <a:gd name="T41" fmla="*/ 573 h 725"/>
                <a:gd name="T42" fmla="*/ 596 w 720"/>
                <a:gd name="T43" fmla="*/ 636 h 725"/>
                <a:gd name="T44" fmla="*/ 523 w 720"/>
                <a:gd name="T45" fmla="*/ 684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9 w 720"/>
                <a:gd name="T53" fmla="*/ 683 h 725"/>
                <a:gd name="T54" fmla="*/ 268 w 720"/>
                <a:gd name="T55" fmla="*/ 622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9 w 720"/>
                <a:gd name="T63" fmla="*/ 578 h 725"/>
                <a:gd name="T64" fmla="*/ 576 w 720"/>
                <a:gd name="T65" fmla="*/ 530 h 725"/>
                <a:gd name="T66" fmla="*/ 608 w 720"/>
                <a:gd name="T67" fmla="*/ 474 h 725"/>
                <a:gd name="T68" fmla="*/ 628 w 720"/>
                <a:gd name="T69" fmla="*/ 410 h 725"/>
                <a:gd name="T70" fmla="*/ 631 w 720"/>
                <a:gd name="T71" fmla="*/ 345 h 725"/>
                <a:gd name="T72" fmla="*/ 621 w 720"/>
                <a:gd name="T73" fmla="*/ 280 h 725"/>
                <a:gd name="T74" fmla="*/ 593 w 720"/>
                <a:gd name="T75" fmla="*/ 220 h 725"/>
                <a:gd name="T76" fmla="*/ 553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1 w 720"/>
                <a:gd name="T85" fmla="*/ 95 h 725"/>
                <a:gd name="T86" fmla="*/ 248 w 720"/>
                <a:gd name="T87" fmla="*/ 113 h 725"/>
                <a:gd name="T88" fmla="*/ 192 w 720"/>
                <a:gd name="T89" fmla="*/ 147 h 725"/>
                <a:gd name="T90" fmla="*/ 146 w 720"/>
                <a:gd name="T91" fmla="*/ 194 h 725"/>
                <a:gd name="T92" fmla="*/ 112 w 720"/>
                <a:gd name="T93" fmla="*/ 251 h 725"/>
                <a:gd name="T94" fmla="*/ 91 w 720"/>
                <a:gd name="T95" fmla="*/ 314 h 725"/>
                <a:gd name="T96" fmla="*/ 88 w 720"/>
                <a:gd name="T97" fmla="*/ 379 h 725"/>
                <a:gd name="T98" fmla="*/ 99 w 720"/>
                <a:gd name="T99" fmla="*/ 444 h 725"/>
                <a:gd name="T100" fmla="*/ 127 w 720"/>
                <a:gd name="T101" fmla="*/ 505 h 725"/>
                <a:gd name="T102" fmla="*/ 167 w 720"/>
                <a:gd name="T103" fmla="*/ 556 h 725"/>
                <a:gd name="T104" fmla="*/ 229 w 720"/>
                <a:gd name="T105" fmla="*/ 602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4"/>
                  </a:lnTo>
                  <a:lnTo>
                    <a:pt x="23" y="229"/>
                  </a:lnTo>
                  <a:lnTo>
                    <a:pt x="65" y="154"/>
                  </a:lnTo>
                  <a:lnTo>
                    <a:pt x="124" y="87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2" y="13"/>
                  </a:lnTo>
                  <a:lnTo>
                    <a:pt x="532" y="44"/>
                  </a:lnTo>
                  <a:lnTo>
                    <a:pt x="604" y="95"/>
                  </a:lnTo>
                  <a:lnTo>
                    <a:pt x="661" y="161"/>
                  </a:lnTo>
                  <a:lnTo>
                    <a:pt x="700" y="239"/>
                  </a:lnTo>
                  <a:lnTo>
                    <a:pt x="720" y="324"/>
                  </a:lnTo>
                  <a:lnTo>
                    <a:pt x="718" y="410"/>
                  </a:lnTo>
                  <a:lnTo>
                    <a:pt x="696" y="496"/>
                  </a:lnTo>
                  <a:lnTo>
                    <a:pt x="655" y="573"/>
                  </a:lnTo>
                  <a:lnTo>
                    <a:pt x="596" y="636"/>
                  </a:lnTo>
                  <a:lnTo>
                    <a:pt x="523" y="684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9" y="683"/>
                  </a:lnTo>
                  <a:lnTo>
                    <a:pt x="268" y="622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9" y="578"/>
                  </a:lnTo>
                  <a:lnTo>
                    <a:pt x="576" y="530"/>
                  </a:lnTo>
                  <a:lnTo>
                    <a:pt x="608" y="474"/>
                  </a:lnTo>
                  <a:lnTo>
                    <a:pt x="628" y="410"/>
                  </a:lnTo>
                  <a:lnTo>
                    <a:pt x="631" y="345"/>
                  </a:lnTo>
                  <a:lnTo>
                    <a:pt x="621" y="280"/>
                  </a:lnTo>
                  <a:lnTo>
                    <a:pt x="593" y="220"/>
                  </a:lnTo>
                  <a:lnTo>
                    <a:pt x="553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1" y="95"/>
                  </a:lnTo>
                  <a:lnTo>
                    <a:pt x="248" y="113"/>
                  </a:lnTo>
                  <a:lnTo>
                    <a:pt x="192" y="147"/>
                  </a:lnTo>
                  <a:lnTo>
                    <a:pt x="146" y="194"/>
                  </a:lnTo>
                  <a:lnTo>
                    <a:pt x="112" y="251"/>
                  </a:lnTo>
                  <a:lnTo>
                    <a:pt x="91" y="314"/>
                  </a:lnTo>
                  <a:lnTo>
                    <a:pt x="88" y="379"/>
                  </a:lnTo>
                  <a:lnTo>
                    <a:pt x="99" y="444"/>
                  </a:lnTo>
                  <a:lnTo>
                    <a:pt x="127" y="505"/>
                  </a:lnTo>
                  <a:lnTo>
                    <a:pt x="167" y="556"/>
                  </a:lnTo>
                  <a:lnTo>
                    <a:pt x="229" y="602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1162" y="2163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1172" y="1954"/>
              <a:ext cx="188" cy="187"/>
            </a:xfrm>
            <a:custGeom>
              <a:avLst/>
              <a:gdLst>
                <a:gd name="T0" fmla="*/ 158 w 376"/>
                <a:gd name="T1" fmla="*/ 373 h 375"/>
                <a:gd name="T2" fmla="*/ 203 w 376"/>
                <a:gd name="T3" fmla="*/ 375 h 375"/>
                <a:gd name="T4" fmla="*/ 247 w 376"/>
                <a:gd name="T5" fmla="*/ 365 h 375"/>
                <a:gd name="T6" fmla="*/ 288 w 376"/>
                <a:gd name="T7" fmla="*/ 347 h 375"/>
                <a:gd name="T8" fmla="*/ 322 w 376"/>
                <a:gd name="T9" fmla="*/ 317 h 375"/>
                <a:gd name="T10" fmla="*/ 350 w 376"/>
                <a:gd name="T11" fmla="*/ 282 h 375"/>
                <a:gd name="T12" fmla="*/ 368 w 376"/>
                <a:gd name="T13" fmla="*/ 240 h 375"/>
                <a:gd name="T14" fmla="*/ 376 w 376"/>
                <a:gd name="T15" fmla="*/ 195 h 375"/>
                <a:gd name="T16" fmla="*/ 371 w 376"/>
                <a:gd name="T17" fmla="*/ 150 h 375"/>
                <a:gd name="T18" fmla="*/ 357 w 376"/>
                <a:gd name="T19" fmla="*/ 109 h 375"/>
                <a:gd name="T20" fmla="*/ 334 w 376"/>
                <a:gd name="T21" fmla="*/ 70 h 375"/>
                <a:gd name="T22" fmla="*/ 302 w 376"/>
                <a:gd name="T23" fmla="*/ 37 h 375"/>
                <a:gd name="T24" fmla="*/ 261 w 376"/>
                <a:gd name="T25" fmla="*/ 14 h 375"/>
                <a:gd name="T26" fmla="*/ 218 w 376"/>
                <a:gd name="T27" fmla="*/ 2 h 375"/>
                <a:gd name="T28" fmla="*/ 175 w 376"/>
                <a:gd name="T29" fmla="*/ 0 h 375"/>
                <a:gd name="T30" fmla="*/ 130 w 376"/>
                <a:gd name="T31" fmla="*/ 9 h 375"/>
                <a:gd name="T32" fmla="*/ 88 w 376"/>
                <a:gd name="T33" fmla="*/ 28 h 375"/>
                <a:gd name="T34" fmla="*/ 54 w 376"/>
                <a:gd name="T35" fmla="*/ 57 h 375"/>
                <a:gd name="T36" fmla="*/ 26 w 376"/>
                <a:gd name="T37" fmla="*/ 93 h 375"/>
                <a:gd name="T38" fmla="*/ 8 w 376"/>
                <a:gd name="T39" fmla="*/ 133 h 375"/>
                <a:gd name="T40" fmla="*/ 0 w 376"/>
                <a:gd name="T41" fmla="*/ 178 h 375"/>
                <a:gd name="T42" fmla="*/ 4 w 376"/>
                <a:gd name="T43" fmla="*/ 223 h 375"/>
                <a:gd name="T44" fmla="*/ 18 w 376"/>
                <a:gd name="T45" fmla="*/ 266 h 375"/>
                <a:gd name="T46" fmla="*/ 43 w 376"/>
                <a:gd name="T47" fmla="*/ 305 h 375"/>
                <a:gd name="T48" fmla="*/ 74 w 376"/>
                <a:gd name="T49" fmla="*/ 338 h 375"/>
                <a:gd name="T50" fmla="*/ 114 w 376"/>
                <a:gd name="T51" fmla="*/ 359 h 375"/>
                <a:gd name="T52" fmla="*/ 158 w 376"/>
                <a:gd name="T53" fmla="*/ 373 h 375"/>
                <a:gd name="T54" fmla="*/ 158 w 376"/>
                <a:gd name="T55" fmla="*/ 373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6"/>
                <a:gd name="T85" fmla="*/ 0 h 375"/>
                <a:gd name="T86" fmla="*/ 376 w 376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6" h="375">
                  <a:moveTo>
                    <a:pt x="158" y="373"/>
                  </a:moveTo>
                  <a:lnTo>
                    <a:pt x="203" y="375"/>
                  </a:lnTo>
                  <a:lnTo>
                    <a:pt x="247" y="365"/>
                  </a:lnTo>
                  <a:lnTo>
                    <a:pt x="288" y="347"/>
                  </a:lnTo>
                  <a:lnTo>
                    <a:pt x="322" y="317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6" y="195"/>
                  </a:lnTo>
                  <a:lnTo>
                    <a:pt x="371" y="150"/>
                  </a:lnTo>
                  <a:lnTo>
                    <a:pt x="357" y="109"/>
                  </a:lnTo>
                  <a:lnTo>
                    <a:pt x="334" y="70"/>
                  </a:lnTo>
                  <a:lnTo>
                    <a:pt x="302" y="37"/>
                  </a:lnTo>
                  <a:lnTo>
                    <a:pt x="261" y="14"/>
                  </a:lnTo>
                  <a:lnTo>
                    <a:pt x="218" y="2"/>
                  </a:lnTo>
                  <a:lnTo>
                    <a:pt x="175" y="0"/>
                  </a:lnTo>
                  <a:lnTo>
                    <a:pt x="130" y="9"/>
                  </a:lnTo>
                  <a:lnTo>
                    <a:pt x="88" y="28"/>
                  </a:lnTo>
                  <a:lnTo>
                    <a:pt x="54" y="57"/>
                  </a:lnTo>
                  <a:lnTo>
                    <a:pt x="26" y="93"/>
                  </a:lnTo>
                  <a:lnTo>
                    <a:pt x="8" y="133"/>
                  </a:lnTo>
                  <a:lnTo>
                    <a:pt x="0" y="178"/>
                  </a:lnTo>
                  <a:lnTo>
                    <a:pt x="4" y="223"/>
                  </a:lnTo>
                  <a:lnTo>
                    <a:pt x="18" y="266"/>
                  </a:lnTo>
                  <a:lnTo>
                    <a:pt x="43" y="305"/>
                  </a:lnTo>
                  <a:lnTo>
                    <a:pt x="74" y="338"/>
                  </a:lnTo>
                  <a:lnTo>
                    <a:pt x="114" y="359"/>
                  </a:lnTo>
                  <a:lnTo>
                    <a:pt x="158" y="3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1245" y="1097"/>
              <a:ext cx="1049" cy="559"/>
            </a:xfrm>
            <a:custGeom>
              <a:avLst/>
              <a:gdLst>
                <a:gd name="T0" fmla="*/ 2099 w 2099"/>
                <a:gd name="T1" fmla="*/ 811 h 1117"/>
                <a:gd name="T2" fmla="*/ 1854 w 2099"/>
                <a:gd name="T3" fmla="*/ 77 h 1117"/>
                <a:gd name="T4" fmla="*/ 1721 w 2099"/>
                <a:gd name="T5" fmla="*/ 20 h 1117"/>
                <a:gd name="T6" fmla="*/ 1436 w 2099"/>
                <a:gd name="T7" fmla="*/ 0 h 1117"/>
                <a:gd name="T8" fmla="*/ 811 w 2099"/>
                <a:gd name="T9" fmla="*/ 25 h 1117"/>
                <a:gd name="T10" fmla="*/ 477 w 2099"/>
                <a:gd name="T11" fmla="*/ 49 h 1117"/>
                <a:gd name="T12" fmla="*/ 217 w 2099"/>
                <a:gd name="T13" fmla="*/ 118 h 1117"/>
                <a:gd name="T14" fmla="*/ 109 w 2099"/>
                <a:gd name="T15" fmla="*/ 226 h 1117"/>
                <a:gd name="T16" fmla="*/ 65 w 2099"/>
                <a:gd name="T17" fmla="*/ 402 h 1117"/>
                <a:gd name="T18" fmla="*/ 0 w 2099"/>
                <a:gd name="T19" fmla="*/ 768 h 1117"/>
                <a:gd name="T20" fmla="*/ 84 w 2099"/>
                <a:gd name="T21" fmla="*/ 984 h 1117"/>
                <a:gd name="T22" fmla="*/ 217 w 2099"/>
                <a:gd name="T23" fmla="*/ 305 h 1117"/>
                <a:gd name="T24" fmla="*/ 271 w 2099"/>
                <a:gd name="T25" fmla="*/ 240 h 1117"/>
                <a:gd name="T26" fmla="*/ 895 w 2099"/>
                <a:gd name="T27" fmla="*/ 210 h 1117"/>
                <a:gd name="T28" fmla="*/ 895 w 2099"/>
                <a:gd name="T29" fmla="*/ 1117 h 1117"/>
                <a:gd name="T30" fmla="*/ 1028 w 2099"/>
                <a:gd name="T31" fmla="*/ 1117 h 1117"/>
                <a:gd name="T32" fmla="*/ 1028 w 2099"/>
                <a:gd name="T33" fmla="*/ 196 h 1117"/>
                <a:gd name="T34" fmla="*/ 1784 w 2099"/>
                <a:gd name="T35" fmla="*/ 196 h 1117"/>
                <a:gd name="T36" fmla="*/ 1986 w 2099"/>
                <a:gd name="T37" fmla="*/ 890 h 1117"/>
                <a:gd name="T38" fmla="*/ 2099 w 2099"/>
                <a:gd name="T39" fmla="*/ 811 h 1117"/>
                <a:gd name="T40" fmla="*/ 2099 w 2099"/>
                <a:gd name="T41" fmla="*/ 811 h 1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99"/>
                <a:gd name="T64" fmla="*/ 0 h 1117"/>
                <a:gd name="T65" fmla="*/ 2099 w 2099"/>
                <a:gd name="T66" fmla="*/ 1117 h 1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99" h="1117">
                  <a:moveTo>
                    <a:pt x="2099" y="811"/>
                  </a:moveTo>
                  <a:lnTo>
                    <a:pt x="1854" y="77"/>
                  </a:lnTo>
                  <a:lnTo>
                    <a:pt x="1721" y="20"/>
                  </a:lnTo>
                  <a:lnTo>
                    <a:pt x="1436" y="0"/>
                  </a:lnTo>
                  <a:lnTo>
                    <a:pt x="811" y="25"/>
                  </a:lnTo>
                  <a:lnTo>
                    <a:pt x="477" y="49"/>
                  </a:lnTo>
                  <a:lnTo>
                    <a:pt x="217" y="118"/>
                  </a:lnTo>
                  <a:lnTo>
                    <a:pt x="109" y="226"/>
                  </a:lnTo>
                  <a:lnTo>
                    <a:pt x="65" y="402"/>
                  </a:lnTo>
                  <a:lnTo>
                    <a:pt x="0" y="768"/>
                  </a:lnTo>
                  <a:lnTo>
                    <a:pt x="84" y="984"/>
                  </a:lnTo>
                  <a:lnTo>
                    <a:pt x="217" y="305"/>
                  </a:lnTo>
                  <a:lnTo>
                    <a:pt x="271" y="240"/>
                  </a:lnTo>
                  <a:lnTo>
                    <a:pt x="895" y="210"/>
                  </a:lnTo>
                  <a:lnTo>
                    <a:pt x="895" y="1117"/>
                  </a:lnTo>
                  <a:lnTo>
                    <a:pt x="1028" y="1117"/>
                  </a:lnTo>
                  <a:lnTo>
                    <a:pt x="1028" y="196"/>
                  </a:lnTo>
                  <a:lnTo>
                    <a:pt x="1784" y="196"/>
                  </a:lnTo>
                  <a:lnTo>
                    <a:pt x="1986" y="890"/>
                  </a:lnTo>
                  <a:lnTo>
                    <a:pt x="2099" y="81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2056" y="1370"/>
              <a:ext cx="129" cy="180"/>
            </a:xfrm>
            <a:custGeom>
              <a:avLst/>
              <a:gdLst>
                <a:gd name="T0" fmla="*/ 13 w 257"/>
                <a:gd name="T1" fmla="*/ 302 h 361"/>
                <a:gd name="T2" fmla="*/ 5 w 257"/>
                <a:gd name="T3" fmla="*/ 283 h 361"/>
                <a:gd name="T4" fmla="*/ 0 w 257"/>
                <a:gd name="T5" fmla="*/ 245 h 361"/>
                <a:gd name="T6" fmla="*/ 2 w 257"/>
                <a:gd name="T7" fmla="*/ 203 h 361"/>
                <a:gd name="T8" fmla="*/ 11 w 257"/>
                <a:gd name="T9" fmla="*/ 158 h 361"/>
                <a:gd name="T10" fmla="*/ 27 w 257"/>
                <a:gd name="T11" fmla="*/ 116 h 361"/>
                <a:gd name="T12" fmla="*/ 48 w 257"/>
                <a:gd name="T13" fmla="*/ 78 h 361"/>
                <a:gd name="T14" fmla="*/ 75 w 257"/>
                <a:gd name="T15" fmla="*/ 45 h 361"/>
                <a:gd name="T16" fmla="*/ 104 w 257"/>
                <a:gd name="T17" fmla="*/ 20 h 361"/>
                <a:gd name="T18" fmla="*/ 137 w 257"/>
                <a:gd name="T19" fmla="*/ 5 h 361"/>
                <a:gd name="T20" fmla="*/ 166 w 257"/>
                <a:gd name="T21" fmla="*/ 0 h 361"/>
                <a:gd name="T22" fmla="*/ 195 w 257"/>
                <a:gd name="T23" fmla="*/ 5 h 361"/>
                <a:gd name="T24" fmla="*/ 219 w 257"/>
                <a:gd name="T25" fmla="*/ 20 h 361"/>
                <a:gd name="T26" fmla="*/ 239 w 257"/>
                <a:gd name="T27" fmla="*/ 45 h 361"/>
                <a:gd name="T28" fmla="*/ 251 w 257"/>
                <a:gd name="T29" fmla="*/ 78 h 361"/>
                <a:gd name="T30" fmla="*/ 257 w 257"/>
                <a:gd name="T31" fmla="*/ 116 h 361"/>
                <a:gd name="T32" fmla="*/ 256 w 257"/>
                <a:gd name="T33" fmla="*/ 160 h 361"/>
                <a:gd name="T34" fmla="*/ 247 w 257"/>
                <a:gd name="T35" fmla="*/ 203 h 361"/>
                <a:gd name="T36" fmla="*/ 231 w 257"/>
                <a:gd name="T37" fmla="*/ 245 h 361"/>
                <a:gd name="T38" fmla="*/ 209 w 257"/>
                <a:gd name="T39" fmla="*/ 283 h 361"/>
                <a:gd name="T40" fmla="*/ 182 w 257"/>
                <a:gd name="T41" fmla="*/ 316 h 361"/>
                <a:gd name="T42" fmla="*/ 152 w 257"/>
                <a:gd name="T43" fmla="*/ 341 h 361"/>
                <a:gd name="T44" fmla="*/ 121 w 257"/>
                <a:gd name="T45" fmla="*/ 356 h 361"/>
                <a:gd name="T46" fmla="*/ 92 w 257"/>
                <a:gd name="T47" fmla="*/ 361 h 361"/>
                <a:gd name="T48" fmla="*/ 62 w 257"/>
                <a:gd name="T49" fmla="*/ 356 h 361"/>
                <a:gd name="T50" fmla="*/ 38 w 257"/>
                <a:gd name="T51" fmla="*/ 341 h 361"/>
                <a:gd name="T52" fmla="*/ 19 w 257"/>
                <a:gd name="T53" fmla="*/ 316 h 361"/>
                <a:gd name="T54" fmla="*/ 55 w 257"/>
                <a:gd name="T55" fmla="*/ 296 h 361"/>
                <a:gd name="T56" fmla="*/ 75 w 257"/>
                <a:gd name="T57" fmla="*/ 311 h 361"/>
                <a:gd name="T58" fmla="*/ 96 w 257"/>
                <a:gd name="T59" fmla="*/ 318 h 361"/>
                <a:gd name="T60" fmla="*/ 120 w 257"/>
                <a:gd name="T61" fmla="*/ 314 h 361"/>
                <a:gd name="T62" fmla="*/ 143 w 257"/>
                <a:gd name="T63" fmla="*/ 304 h 361"/>
                <a:gd name="T64" fmla="*/ 166 w 257"/>
                <a:gd name="T65" fmla="*/ 287 h 361"/>
                <a:gd name="T66" fmla="*/ 186 w 257"/>
                <a:gd name="T67" fmla="*/ 263 h 361"/>
                <a:gd name="T68" fmla="*/ 203 w 257"/>
                <a:gd name="T69" fmla="*/ 234 h 361"/>
                <a:gd name="T70" fmla="*/ 216 w 257"/>
                <a:gd name="T71" fmla="*/ 203 h 361"/>
                <a:gd name="T72" fmla="*/ 223 w 257"/>
                <a:gd name="T73" fmla="*/ 170 h 361"/>
                <a:gd name="T74" fmla="*/ 226 w 257"/>
                <a:gd name="T75" fmla="*/ 138 h 361"/>
                <a:gd name="T76" fmla="*/ 223 w 257"/>
                <a:gd name="T77" fmla="*/ 109 h 361"/>
                <a:gd name="T78" fmla="*/ 214 w 257"/>
                <a:gd name="T79" fmla="*/ 84 h 361"/>
                <a:gd name="T80" fmla="*/ 200 w 257"/>
                <a:gd name="T81" fmla="*/ 62 h 361"/>
                <a:gd name="T82" fmla="*/ 182 w 257"/>
                <a:gd name="T83" fmla="*/ 50 h 361"/>
                <a:gd name="T84" fmla="*/ 161 w 257"/>
                <a:gd name="T85" fmla="*/ 45 h 361"/>
                <a:gd name="T86" fmla="*/ 138 w 257"/>
                <a:gd name="T87" fmla="*/ 47 h 361"/>
                <a:gd name="T88" fmla="*/ 115 w 257"/>
                <a:gd name="T89" fmla="*/ 57 h 361"/>
                <a:gd name="T90" fmla="*/ 92 w 257"/>
                <a:gd name="T91" fmla="*/ 75 h 361"/>
                <a:gd name="T92" fmla="*/ 72 w 257"/>
                <a:gd name="T93" fmla="*/ 98 h 361"/>
                <a:gd name="T94" fmla="*/ 55 w 257"/>
                <a:gd name="T95" fmla="*/ 127 h 361"/>
                <a:gd name="T96" fmla="*/ 42 w 257"/>
                <a:gd name="T97" fmla="*/ 158 h 361"/>
                <a:gd name="T98" fmla="*/ 35 w 257"/>
                <a:gd name="T99" fmla="*/ 191 h 361"/>
                <a:gd name="T100" fmla="*/ 31 w 257"/>
                <a:gd name="T101" fmla="*/ 223 h 361"/>
                <a:gd name="T102" fmla="*/ 35 w 257"/>
                <a:gd name="T103" fmla="*/ 253 h 361"/>
                <a:gd name="T104" fmla="*/ 45 w 257"/>
                <a:gd name="T105" fmla="*/ 282 h 361"/>
                <a:gd name="T106" fmla="*/ 13 w 257"/>
                <a:gd name="T107" fmla="*/ 302 h 361"/>
                <a:gd name="T108" fmla="*/ 13 w 257"/>
                <a:gd name="T109" fmla="*/ 302 h 3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"/>
                <a:gd name="T166" fmla="*/ 0 h 361"/>
                <a:gd name="T167" fmla="*/ 257 w 257"/>
                <a:gd name="T168" fmla="*/ 361 h 3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" h="361">
                  <a:moveTo>
                    <a:pt x="13" y="302"/>
                  </a:moveTo>
                  <a:lnTo>
                    <a:pt x="5" y="283"/>
                  </a:lnTo>
                  <a:lnTo>
                    <a:pt x="0" y="245"/>
                  </a:lnTo>
                  <a:lnTo>
                    <a:pt x="2" y="203"/>
                  </a:lnTo>
                  <a:lnTo>
                    <a:pt x="11" y="158"/>
                  </a:lnTo>
                  <a:lnTo>
                    <a:pt x="27" y="116"/>
                  </a:lnTo>
                  <a:lnTo>
                    <a:pt x="48" y="78"/>
                  </a:lnTo>
                  <a:lnTo>
                    <a:pt x="75" y="45"/>
                  </a:lnTo>
                  <a:lnTo>
                    <a:pt x="104" y="20"/>
                  </a:lnTo>
                  <a:lnTo>
                    <a:pt x="137" y="5"/>
                  </a:lnTo>
                  <a:lnTo>
                    <a:pt x="166" y="0"/>
                  </a:lnTo>
                  <a:lnTo>
                    <a:pt x="195" y="5"/>
                  </a:lnTo>
                  <a:lnTo>
                    <a:pt x="219" y="20"/>
                  </a:lnTo>
                  <a:lnTo>
                    <a:pt x="239" y="45"/>
                  </a:lnTo>
                  <a:lnTo>
                    <a:pt x="251" y="78"/>
                  </a:lnTo>
                  <a:lnTo>
                    <a:pt x="257" y="116"/>
                  </a:lnTo>
                  <a:lnTo>
                    <a:pt x="256" y="160"/>
                  </a:lnTo>
                  <a:lnTo>
                    <a:pt x="247" y="203"/>
                  </a:lnTo>
                  <a:lnTo>
                    <a:pt x="231" y="245"/>
                  </a:lnTo>
                  <a:lnTo>
                    <a:pt x="209" y="283"/>
                  </a:lnTo>
                  <a:lnTo>
                    <a:pt x="182" y="316"/>
                  </a:lnTo>
                  <a:lnTo>
                    <a:pt x="152" y="341"/>
                  </a:lnTo>
                  <a:lnTo>
                    <a:pt x="121" y="356"/>
                  </a:lnTo>
                  <a:lnTo>
                    <a:pt x="92" y="361"/>
                  </a:lnTo>
                  <a:lnTo>
                    <a:pt x="62" y="356"/>
                  </a:lnTo>
                  <a:lnTo>
                    <a:pt x="38" y="341"/>
                  </a:lnTo>
                  <a:lnTo>
                    <a:pt x="19" y="316"/>
                  </a:lnTo>
                  <a:lnTo>
                    <a:pt x="55" y="296"/>
                  </a:lnTo>
                  <a:lnTo>
                    <a:pt x="75" y="311"/>
                  </a:lnTo>
                  <a:lnTo>
                    <a:pt x="96" y="318"/>
                  </a:lnTo>
                  <a:lnTo>
                    <a:pt x="120" y="314"/>
                  </a:lnTo>
                  <a:lnTo>
                    <a:pt x="143" y="304"/>
                  </a:lnTo>
                  <a:lnTo>
                    <a:pt x="166" y="287"/>
                  </a:lnTo>
                  <a:lnTo>
                    <a:pt x="186" y="263"/>
                  </a:lnTo>
                  <a:lnTo>
                    <a:pt x="203" y="234"/>
                  </a:lnTo>
                  <a:lnTo>
                    <a:pt x="216" y="203"/>
                  </a:lnTo>
                  <a:lnTo>
                    <a:pt x="223" y="170"/>
                  </a:lnTo>
                  <a:lnTo>
                    <a:pt x="226" y="138"/>
                  </a:lnTo>
                  <a:lnTo>
                    <a:pt x="223" y="109"/>
                  </a:lnTo>
                  <a:lnTo>
                    <a:pt x="214" y="84"/>
                  </a:lnTo>
                  <a:lnTo>
                    <a:pt x="200" y="62"/>
                  </a:lnTo>
                  <a:lnTo>
                    <a:pt x="182" y="50"/>
                  </a:lnTo>
                  <a:lnTo>
                    <a:pt x="161" y="45"/>
                  </a:lnTo>
                  <a:lnTo>
                    <a:pt x="138" y="47"/>
                  </a:lnTo>
                  <a:lnTo>
                    <a:pt x="115" y="57"/>
                  </a:lnTo>
                  <a:lnTo>
                    <a:pt x="92" y="75"/>
                  </a:lnTo>
                  <a:lnTo>
                    <a:pt x="72" y="98"/>
                  </a:lnTo>
                  <a:lnTo>
                    <a:pt x="55" y="127"/>
                  </a:lnTo>
                  <a:lnTo>
                    <a:pt x="42" y="158"/>
                  </a:lnTo>
                  <a:lnTo>
                    <a:pt x="35" y="191"/>
                  </a:lnTo>
                  <a:lnTo>
                    <a:pt x="31" y="223"/>
                  </a:lnTo>
                  <a:lnTo>
                    <a:pt x="35" y="253"/>
                  </a:lnTo>
                  <a:lnTo>
                    <a:pt x="45" y="282"/>
                  </a:lnTo>
                  <a:lnTo>
                    <a:pt x="1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2062" y="1508"/>
              <a:ext cx="24" cy="21"/>
            </a:xfrm>
            <a:custGeom>
              <a:avLst/>
              <a:gdLst>
                <a:gd name="T0" fmla="*/ 48 w 48"/>
                <a:gd name="T1" fmla="*/ 26 h 42"/>
                <a:gd name="T2" fmla="*/ 28 w 48"/>
                <a:gd name="T3" fmla="*/ 0 h 42"/>
                <a:gd name="T4" fmla="*/ 0 w 48"/>
                <a:gd name="T5" fmla="*/ 24 h 42"/>
                <a:gd name="T6" fmla="*/ 6 w 48"/>
                <a:gd name="T7" fmla="*/ 42 h 42"/>
                <a:gd name="T8" fmla="*/ 48 w 48"/>
                <a:gd name="T9" fmla="*/ 26 h 42"/>
                <a:gd name="T10" fmla="*/ 48 w 48"/>
                <a:gd name="T11" fmla="*/ 26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2"/>
                <a:gd name="T20" fmla="*/ 48 w 48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2">
                  <a:moveTo>
                    <a:pt x="48" y="26"/>
                  </a:moveTo>
                  <a:lnTo>
                    <a:pt x="28" y="0"/>
                  </a:lnTo>
                  <a:lnTo>
                    <a:pt x="0" y="24"/>
                  </a:lnTo>
                  <a:lnTo>
                    <a:pt x="6" y="42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2076" y="1421"/>
              <a:ext cx="94" cy="66"/>
            </a:xfrm>
            <a:custGeom>
              <a:avLst/>
              <a:gdLst>
                <a:gd name="T0" fmla="*/ 187 w 187"/>
                <a:gd name="T1" fmla="*/ 73 h 132"/>
                <a:gd name="T2" fmla="*/ 20 w 187"/>
                <a:gd name="T3" fmla="*/ 0 h 132"/>
                <a:gd name="T4" fmla="*/ 0 w 187"/>
                <a:gd name="T5" fmla="*/ 36 h 132"/>
                <a:gd name="T6" fmla="*/ 63 w 187"/>
                <a:gd name="T7" fmla="*/ 132 h 132"/>
                <a:gd name="T8" fmla="*/ 187 w 187"/>
                <a:gd name="T9" fmla="*/ 115 h 132"/>
                <a:gd name="T10" fmla="*/ 187 w 187"/>
                <a:gd name="T11" fmla="*/ 73 h 132"/>
                <a:gd name="T12" fmla="*/ 187 w 187"/>
                <a:gd name="T13" fmla="*/ 73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132"/>
                <a:gd name="T23" fmla="*/ 187 w 187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132">
                  <a:moveTo>
                    <a:pt x="187" y="73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63" y="132"/>
                  </a:lnTo>
                  <a:lnTo>
                    <a:pt x="187" y="115"/>
                  </a:lnTo>
                  <a:lnTo>
                    <a:pt x="18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1815" y="987"/>
              <a:ext cx="314" cy="419"/>
            </a:xfrm>
            <a:custGeom>
              <a:avLst/>
              <a:gdLst>
                <a:gd name="T0" fmla="*/ 309 w 628"/>
                <a:gd name="T1" fmla="*/ 0 h 839"/>
                <a:gd name="T2" fmla="*/ 371 w 628"/>
                <a:gd name="T3" fmla="*/ 9 h 839"/>
                <a:gd name="T4" fmla="*/ 438 w 628"/>
                <a:gd name="T5" fmla="*/ 26 h 839"/>
                <a:gd name="T6" fmla="*/ 484 w 628"/>
                <a:gd name="T7" fmla="*/ 54 h 839"/>
                <a:gd name="T8" fmla="*/ 510 w 628"/>
                <a:gd name="T9" fmla="*/ 84 h 839"/>
                <a:gd name="T10" fmla="*/ 532 w 628"/>
                <a:gd name="T11" fmla="*/ 112 h 839"/>
                <a:gd name="T12" fmla="*/ 568 w 628"/>
                <a:gd name="T13" fmla="*/ 183 h 839"/>
                <a:gd name="T14" fmla="*/ 578 w 628"/>
                <a:gd name="T15" fmla="*/ 206 h 839"/>
                <a:gd name="T16" fmla="*/ 588 w 628"/>
                <a:gd name="T17" fmla="*/ 229 h 839"/>
                <a:gd name="T18" fmla="*/ 597 w 628"/>
                <a:gd name="T19" fmla="*/ 254 h 839"/>
                <a:gd name="T20" fmla="*/ 605 w 628"/>
                <a:gd name="T21" fmla="*/ 277 h 839"/>
                <a:gd name="T22" fmla="*/ 612 w 628"/>
                <a:gd name="T23" fmla="*/ 300 h 839"/>
                <a:gd name="T24" fmla="*/ 619 w 628"/>
                <a:gd name="T25" fmla="*/ 324 h 839"/>
                <a:gd name="T26" fmla="*/ 626 w 628"/>
                <a:gd name="T27" fmla="*/ 364 h 839"/>
                <a:gd name="T28" fmla="*/ 628 w 628"/>
                <a:gd name="T29" fmla="*/ 395 h 839"/>
                <a:gd name="T30" fmla="*/ 625 w 628"/>
                <a:gd name="T31" fmla="*/ 407 h 839"/>
                <a:gd name="T32" fmla="*/ 620 w 628"/>
                <a:gd name="T33" fmla="*/ 416 h 839"/>
                <a:gd name="T34" fmla="*/ 603 w 628"/>
                <a:gd name="T35" fmla="*/ 429 h 839"/>
                <a:gd name="T36" fmla="*/ 583 w 628"/>
                <a:gd name="T37" fmla="*/ 437 h 839"/>
                <a:gd name="T38" fmla="*/ 535 w 628"/>
                <a:gd name="T39" fmla="*/ 444 h 839"/>
                <a:gd name="T40" fmla="*/ 476 w 628"/>
                <a:gd name="T41" fmla="*/ 444 h 839"/>
                <a:gd name="T42" fmla="*/ 507 w 628"/>
                <a:gd name="T43" fmla="*/ 550 h 839"/>
                <a:gd name="T44" fmla="*/ 414 w 628"/>
                <a:gd name="T45" fmla="*/ 625 h 839"/>
                <a:gd name="T46" fmla="*/ 498 w 628"/>
                <a:gd name="T47" fmla="*/ 642 h 839"/>
                <a:gd name="T48" fmla="*/ 335 w 628"/>
                <a:gd name="T49" fmla="*/ 839 h 839"/>
                <a:gd name="T50" fmla="*/ 184 w 628"/>
                <a:gd name="T51" fmla="*/ 817 h 839"/>
                <a:gd name="T52" fmla="*/ 100 w 628"/>
                <a:gd name="T53" fmla="*/ 378 h 839"/>
                <a:gd name="T54" fmla="*/ 48 w 628"/>
                <a:gd name="T55" fmla="*/ 361 h 839"/>
                <a:gd name="T56" fmla="*/ 12 w 628"/>
                <a:gd name="T57" fmla="*/ 334 h 839"/>
                <a:gd name="T58" fmla="*/ 1 w 628"/>
                <a:gd name="T59" fmla="*/ 319 h 839"/>
                <a:gd name="T60" fmla="*/ 0 w 628"/>
                <a:gd name="T61" fmla="*/ 297 h 839"/>
                <a:gd name="T62" fmla="*/ 6 w 628"/>
                <a:gd name="T63" fmla="*/ 277 h 839"/>
                <a:gd name="T64" fmla="*/ 17 w 628"/>
                <a:gd name="T65" fmla="*/ 260 h 839"/>
                <a:gd name="T66" fmla="*/ 32 w 628"/>
                <a:gd name="T67" fmla="*/ 246 h 839"/>
                <a:gd name="T68" fmla="*/ 51 w 628"/>
                <a:gd name="T69" fmla="*/ 235 h 839"/>
                <a:gd name="T70" fmla="*/ 66 w 628"/>
                <a:gd name="T71" fmla="*/ 228 h 839"/>
                <a:gd name="T72" fmla="*/ 82 w 628"/>
                <a:gd name="T73" fmla="*/ 221 h 839"/>
                <a:gd name="T74" fmla="*/ 96 w 628"/>
                <a:gd name="T75" fmla="*/ 217 h 839"/>
                <a:gd name="T76" fmla="*/ 93 w 628"/>
                <a:gd name="T77" fmla="*/ 203 h 839"/>
                <a:gd name="T78" fmla="*/ 86 w 628"/>
                <a:gd name="T79" fmla="*/ 166 h 839"/>
                <a:gd name="T80" fmla="*/ 88 w 628"/>
                <a:gd name="T81" fmla="*/ 119 h 839"/>
                <a:gd name="T82" fmla="*/ 96 w 628"/>
                <a:gd name="T83" fmla="*/ 96 h 839"/>
                <a:gd name="T84" fmla="*/ 110 w 628"/>
                <a:gd name="T85" fmla="*/ 74 h 839"/>
                <a:gd name="T86" fmla="*/ 119 w 628"/>
                <a:gd name="T87" fmla="*/ 64 h 839"/>
                <a:gd name="T88" fmla="*/ 131 w 628"/>
                <a:gd name="T89" fmla="*/ 54 h 839"/>
                <a:gd name="T90" fmla="*/ 145 w 628"/>
                <a:gd name="T91" fmla="*/ 47 h 839"/>
                <a:gd name="T92" fmla="*/ 161 w 628"/>
                <a:gd name="T93" fmla="*/ 39 h 839"/>
                <a:gd name="T94" fmla="*/ 193 w 628"/>
                <a:gd name="T95" fmla="*/ 26 h 839"/>
                <a:gd name="T96" fmla="*/ 227 w 628"/>
                <a:gd name="T97" fmla="*/ 16 h 839"/>
                <a:gd name="T98" fmla="*/ 258 w 628"/>
                <a:gd name="T99" fmla="*/ 9 h 839"/>
                <a:gd name="T100" fmla="*/ 284 w 628"/>
                <a:gd name="T101" fmla="*/ 3 h 839"/>
                <a:gd name="T102" fmla="*/ 309 w 628"/>
                <a:gd name="T103" fmla="*/ 0 h 839"/>
                <a:gd name="T104" fmla="*/ 309 w 628"/>
                <a:gd name="T105" fmla="*/ 0 h 8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839"/>
                <a:gd name="T161" fmla="*/ 628 w 628"/>
                <a:gd name="T162" fmla="*/ 839 h 8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839">
                  <a:moveTo>
                    <a:pt x="309" y="0"/>
                  </a:moveTo>
                  <a:lnTo>
                    <a:pt x="371" y="9"/>
                  </a:lnTo>
                  <a:lnTo>
                    <a:pt x="438" y="26"/>
                  </a:lnTo>
                  <a:lnTo>
                    <a:pt x="484" y="54"/>
                  </a:lnTo>
                  <a:lnTo>
                    <a:pt x="510" y="84"/>
                  </a:lnTo>
                  <a:lnTo>
                    <a:pt x="532" y="112"/>
                  </a:lnTo>
                  <a:lnTo>
                    <a:pt x="568" y="183"/>
                  </a:lnTo>
                  <a:lnTo>
                    <a:pt x="578" y="206"/>
                  </a:lnTo>
                  <a:lnTo>
                    <a:pt x="588" y="229"/>
                  </a:lnTo>
                  <a:lnTo>
                    <a:pt x="597" y="254"/>
                  </a:lnTo>
                  <a:lnTo>
                    <a:pt x="605" y="277"/>
                  </a:lnTo>
                  <a:lnTo>
                    <a:pt x="612" y="300"/>
                  </a:lnTo>
                  <a:lnTo>
                    <a:pt x="619" y="324"/>
                  </a:lnTo>
                  <a:lnTo>
                    <a:pt x="626" y="364"/>
                  </a:lnTo>
                  <a:lnTo>
                    <a:pt x="628" y="395"/>
                  </a:lnTo>
                  <a:lnTo>
                    <a:pt x="625" y="407"/>
                  </a:lnTo>
                  <a:lnTo>
                    <a:pt x="620" y="416"/>
                  </a:lnTo>
                  <a:lnTo>
                    <a:pt x="603" y="429"/>
                  </a:lnTo>
                  <a:lnTo>
                    <a:pt x="583" y="437"/>
                  </a:lnTo>
                  <a:lnTo>
                    <a:pt x="535" y="444"/>
                  </a:lnTo>
                  <a:lnTo>
                    <a:pt x="476" y="444"/>
                  </a:lnTo>
                  <a:lnTo>
                    <a:pt x="507" y="550"/>
                  </a:lnTo>
                  <a:lnTo>
                    <a:pt x="414" y="625"/>
                  </a:lnTo>
                  <a:lnTo>
                    <a:pt x="498" y="642"/>
                  </a:lnTo>
                  <a:lnTo>
                    <a:pt x="335" y="839"/>
                  </a:lnTo>
                  <a:lnTo>
                    <a:pt x="184" y="817"/>
                  </a:lnTo>
                  <a:lnTo>
                    <a:pt x="100" y="378"/>
                  </a:lnTo>
                  <a:lnTo>
                    <a:pt x="48" y="361"/>
                  </a:lnTo>
                  <a:lnTo>
                    <a:pt x="12" y="334"/>
                  </a:lnTo>
                  <a:lnTo>
                    <a:pt x="1" y="319"/>
                  </a:lnTo>
                  <a:lnTo>
                    <a:pt x="0" y="297"/>
                  </a:lnTo>
                  <a:lnTo>
                    <a:pt x="6" y="277"/>
                  </a:lnTo>
                  <a:lnTo>
                    <a:pt x="17" y="260"/>
                  </a:lnTo>
                  <a:lnTo>
                    <a:pt x="32" y="246"/>
                  </a:lnTo>
                  <a:lnTo>
                    <a:pt x="51" y="235"/>
                  </a:lnTo>
                  <a:lnTo>
                    <a:pt x="66" y="228"/>
                  </a:lnTo>
                  <a:lnTo>
                    <a:pt x="82" y="221"/>
                  </a:lnTo>
                  <a:lnTo>
                    <a:pt x="96" y="217"/>
                  </a:lnTo>
                  <a:lnTo>
                    <a:pt x="93" y="203"/>
                  </a:lnTo>
                  <a:lnTo>
                    <a:pt x="86" y="166"/>
                  </a:lnTo>
                  <a:lnTo>
                    <a:pt x="88" y="119"/>
                  </a:lnTo>
                  <a:lnTo>
                    <a:pt x="96" y="96"/>
                  </a:lnTo>
                  <a:lnTo>
                    <a:pt x="110" y="74"/>
                  </a:lnTo>
                  <a:lnTo>
                    <a:pt x="119" y="64"/>
                  </a:lnTo>
                  <a:lnTo>
                    <a:pt x="131" y="54"/>
                  </a:lnTo>
                  <a:lnTo>
                    <a:pt x="145" y="47"/>
                  </a:lnTo>
                  <a:lnTo>
                    <a:pt x="161" y="39"/>
                  </a:lnTo>
                  <a:lnTo>
                    <a:pt x="193" y="26"/>
                  </a:lnTo>
                  <a:lnTo>
                    <a:pt x="227" y="16"/>
                  </a:lnTo>
                  <a:lnTo>
                    <a:pt x="258" y="9"/>
                  </a:lnTo>
                  <a:lnTo>
                    <a:pt x="284" y="3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1980" y="995"/>
              <a:ext cx="139" cy="206"/>
            </a:xfrm>
            <a:custGeom>
              <a:avLst/>
              <a:gdLst>
                <a:gd name="T0" fmla="*/ 0 w 279"/>
                <a:gd name="T1" fmla="*/ 0 h 411"/>
                <a:gd name="T2" fmla="*/ 65 w 279"/>
                <a:gd name="T3" fmla="*/ 14 h 411"/>
                <a:gd name="T4" fmla="*/ 115 w 279"/>
                <a:gd name="T5" fmla="*/ 35 h 411"/>
                <a:gd name="T6" fmla="*/ 158 w 279"/>
                <a:gd name="T7" fmla="*/ 57 h 411"/>
                <a:gd name="T8" fmla="*/ 188 w 279"/>
                <a:gd name="T9" fmla="*/ 106 h 411"/>
                <a:gd name="T10" fmla="*/ 232 w 279"/>
                <a:gd name="T11" fmla="*/ 196 h 411"/>
                <a:gd name="T12" fmla="*/ 265 w 279"/>
                <a:gd name="T13" fmla="*/ 289 h 411"/>
                <a:gd name="T14" fmla="*/ 276 w 279"/>
                <a:gd name="T15" fmla="*/ 346 h 411"/>
                <a:gd name="T16" fmla="*/ 279 w 279"/>
                <a:gd name="T17" fmla="*/ 387 h 411"/>
                <a:gd name="T18" fmla="*/ 257 w 279"/>
                <a:gd name="T19" fmla="*/ 404 h 411"/>
                <a:gd name="T20" fmla="*/ 226 w 279"/>
                <a:gd name="T21" fmla="*/ 411 h 411"/>
                <a:gd name="T22" fmla="*/ 254 w 279"/>
                <a:gd name="T23" fmla="*/ 379 h 411"/>
                <a:gd name="T24" fmla="*/ 259 w 279"/>
                <a:gd name="T25" fmla="*/ 345 h 411"/>
                <a:gd name="T26" fmla="*/ 242 w 279"/>
                <a:gd name="T27" fmla="*/ 270 h 411"/>
                <a:gd name="T28" fmla="*/ 203 w 279"/>
                <a:gd name="T29" fmla="*/ 171 h 411"/>
                <a:gd name="T30" fmla="*/ 161 w 279"/>
                <a:gd name="T31" fmla="*/ 94 h 411"/>
                <a:gd name="T32" fmla="*/ 136 w 279"/>
                <a:gd name="T33" fmla="*/ 65 h 411"/>
                <a:gd name="T34" fmla="*/ 84 w 279"/>
                <a:gd name="T35" fmla="*/ 37 h 411"/>
                <a:gd name="T36" fmla="*/ 41 w 279"/>
                <a:gd name="T37" fmla="*/ 21 h 411"/>
                <a:gd name="T38" fmla="*/ 8 w 279"/>
                <a:gd name="T39" fmla="*/ 15 h 411"/>
                <a:gd name="T40" fmla="*/ 0 w 279"/>
                <a:gd name="T41" fmla="*/ 0 h 411"/>
                <a:gd name="T42" fmla="*/ 0 w 279"/>
                <a:gd name="T43" fmla="*/ 0 h 4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411"/>
                <a:gd name="T68" fmla="*/ 279 w 279"/>
                <a:gd name="T69" fmla="*/ 411 h 4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411">
                  <a:moveTo>
                    <a:pt x="0" y="0"/>
                  </a:moveTo>
                  <a:lnTo>
                    <a:pt x="65" y="14"/>
                  </a:lnTo>
                  <a:lnTo>
                    <a:pt x="115" y="35"/>
                  </a:lnTo>
                  <a:lnTo>
                    <a:pt x="158" y="57"/>
                  </a:lnTo>
                  <a:lnTo>
                    <a:pt x="188" y="106"/>
                  </a:lnTo>
                  <a:lnTo>
                    <a:pt x="232" y="196"/>
                  </a:lnTo>
                  <a:lnTo>
                    <a:pt x="265" y="289"/>
                  </a:lnTo>
                  <a:lnTo>
                    <a:pt x="276" y="346"/>
                  </a:lnTo>
                  <a:lnTo>
                    <a:pt x="279" y="387"/>
                  </a:lnTo>
                  <a:lnTo>
                    <a:pt x="257" y="404"/>
                  </a:lnTo>
                  <a:lnTo>
                    <a:pt x="226" y="411"/>
                  </a:lnTo>
                  <a:lnTo>
                    <a:pt x="254" y="379"/>
                  </a:lnTo>
                  <a:lnTo>
                    <a:pt x="259" y="345"/>
                  </a:lnTo>
                  <a:lnTo>
                    <a:pt x="242" y="270"/>
                  </a:lnTo>
                  <a:lnTo>
                    <a:pt x="203" y="171"/>
                  </a:lnTo>
                  <a:lnTo>
                    <a:pt x="161" y="94"/>
                  </a:lnTo>
                  <a:lnTo>
                    <a:pt x="136" y="65"/>
                  </a:lnTo>
                  <a:lnTo>
                    <a:pt x="84" y="37"/>
                  </a:lnTo>
                  <a:lnTo>
                    <a:pt x="41" y="21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2036" y="1208"/>
              <a:ext cx="24" cy="70"/>
            </a:xfrm>
            <a:custGeom>
              <a:avLst/>
              <a:gdLst>
                <a:gd name="T0" fmla="*/ 23 w 48"/>
                <a:gd name="T1" fmla="*/ 0 h 141"/>
                <a:gd name="T2" fmla="*/ 48 w 48"/>
                <a:gd name="T3" fmla="*/ 104 h 141"/>
                <a:gd name="T4" fmla="*/ 0 w 48"/>
                <a:gd name="T5" fmla="*/ 141 h 141"/>
                <a:gd name="T6" fmla="*/ 28 w 48"/>
                <a:gd name="T7" fmla="*/ 95 h 141"/>
                <a:gd name="T8" fmla="*/ 14 w 48"/>
                <a:gd name="T9" fmla="*/ 10 h 141"/>
                <a:gd name="T10" fmla="*/ 23 w 48"/>
                <a:gd name="T11" fmla="*/ 0 h 141"/>
                <a:gd name="T12" fmla="*/ 23 w 48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41"/>
                <a:gd name="T23" fmla="*/ 48 w 48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41">
                  <a:moveTo>
                    <a:pt x="23" y="0"/>
                  </a:moveTo>
                  <a:lnTo>
                    <a:pt x="48" y="104"/>
                  </a:lnTo>
                  <a:lnTo>
                    <a:pt x="0" y="141"/>
                  </a:lnTo>
                  <a:lnTo>
                    <a:pt x="28" y="95"/>
                  </a:lnTo>
                  <a:lnTo>
                    <a:pt x="14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1977" y="1307"/>
              <a:ext cx="76" cy="94"/>
            </a:xfrm>
            <a:custGeom>
              <a:avLst/>
              <a:gdLst>
                <a:gd name="T0" fmla="*/ 153 w 153"/>
                <a:gd name="T1" fmla="*/ 8 h 187"/>
                <a:gd name="T2" fmla="*/ 51 w 153"/>
                <a:gd name="T3" fmla="*/ 0 h 187"/>
                <a:gd name="T4" fmla="*/ 116 w 153"/>
                <a:gd name="T5" fmla="*/ 18 h 187"/>
                <a:gd name="T6" fmla="*/ 0 w 153"/>
                <a:gd name="T7" fmla="*/ 179 h 187"/>
                <a:gd name="T8" fmla="*/ 11 w 153"/>
                <a:gd name="T9" fmla="*/ 187 h 187"/>
                <a:gd name="T10" fmla="*/ 153 w 153"/>
                <a:gd name="T11" fmla="*/ 8 h 187"/>
                <a:gd name="T12" fmla="*/ 153 w 153"/>
                <a:gd name="T13" fmla="*/ 8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187"/>
                <a:gd name="T23" fmla="*/ 153 w 153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187">
                  <a:moveTo>
                    <a:pt x="153" y="8"/>
                  </a:moveTo>
                  <a:lnTo>
                    <a:pt x="51" y="0"/>
                  </a:lnTo>
                  <a:lnTo>
                    <a:pt x="116" y="18"/>
                  </a:lnTo>
                  <a:lnTo>
                    <a:pt x="0" y="179"/>
                  </a:lnTo>
                  <a:lnTo>
                    <a:pt x="11" y="187"/>
                  </a:lnTo>
                  <a:lnTo>
                    <a:pt x="153" y="8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1826" y="1107"/>
              <a:ext cx="60" cy="53"/>
            </a:xfrm>
            <a:custGeom>
              <a:avLst/>
              <a:gdLst>
                <a:gd name="T0" fmla="*/ 121 w 121"/>
                <a:gd name="T1" fmla="*/ 12 h 107"/>
                <a:gd name="T2" fmla="*/ 113 w 121"/>
                <a:gd name="T3" fmla="*/ 36 h 107"/>
                <a:gd name="T4" fmla="*/ 96 w 121"/>
                <a:gd name="T5" fmla="*/ 25 h 107"/>
                <a:gd name="T6" fmla="*/ 55 w 121"/>
                <a:gd name="T7" fmla="*/ 22 h 107"/>
                <a:gd name="T8" fmla="*/ 34 w 121"/>
                <a:gd name="T9" fmla="*/ 34 h 107"/>
                <a:gd name="T10" fmla="*/ 20 w 121"/>
                <a:gd name="T11" fmla="*/ 48 h 107"/>
                <a:gd name="T12" fmla="*/ 16 w 121"/>
                <a:gd name="T13" fmla="*/ 63 h 107"/>
                <a:gd name="T14" fmla="*/ 20 w 121"/>
                <a:gd name="T15" fmla="*/ 77 h 107"/>
                <a:gd name="T16" fmla="*/ 34 w 121"/>
                <a:gd name="T17" fmla="*/ 87 h 107"/>
                <a:gd name="T18" fmla="*/ 55 w 121"/>
                <a:gd name="T19" fmla="*/ 94 h 107"/>
                <a:gd name="T20" fmla="*/ 81 w 121"/>
                <a:gd name="T21" fmla="*/ 102 h 107"/>
                <a:gd name="T22" fmla="*/ 64 w 121"/>
                <a:gd name="T23" fmla="*/ 107 h 107"/>
                <a:gd name="T24" fmla="*/ 31 w 121"/>
                <a:gd name="T25" fmla="*/ 104 h 107"/>
                <a:gd name="T26" fmla="*/ 7 w 121"/>
                <a:gd name="T27" fmla="*/ 90 h 107"/>
                <a:gd name="T28" fmla="*/ 0 w 121"/>
                <a:gd name="T29" fmla="*/ 59 h 107"/>
                <a:gd name="T30" fmla="*/ 8 w 121"/>
                <a:gd name="T31" fmla="*/ 36 h 107"/>
                <a:gd name="T32" fmla="*/ 16 w 121"/>
                <a:gd name="T33" fmla="*/ 26 h 107"/>
                <a:gd name="T34" fmla="*/ 25 w 121"/>
                <a:gd name="T35" fmla="*/ 19 h 107"/>
                <a:gd name="T36" fmla="*/ 48 w 121"/>
                <a:gd name="T37" fmla="*/ 6 h 107"/>
                <a:gd name="T38" fmla="*/ 72 w 121"/>
                <a:gd name="T39" fmla="*/ 0 h 107"/>
                <a:gd name="T40" fmla="*/ 107 w 121"/>
                <a:gd name="T41" fmla="*/ 5 h 107"/>
                <a:gd name="T42" fmla="*/ 121 w 121"/>
                <a:gd name="T43" fmla="*/ 12 h 107"/>
                <a:gd name="T44" fmla="*/ 121 w 121"/>
                <a:gd name="T45" fmla="*/ 12 h 1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1"/>
                <a:gd name="T70" fmla="*/ 0 h 107"/>
                <a:gd name="T71" fmla="*/ 121 w 121"/>
                <a:gd name="T72" fmla="*/ 107 h 1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1" h="107">
                  <a:moveTo>
                    <a:pt x="121" y="12"/>
                  </a:moveTo>
                  <a:lnTo>
                    <a:pt x="113" y="36"/>
                  </a:lnTo>
                  <a:lnTo>
                    <a:pt x="96" y="25"/>
                  </a:lnTo>
                  <a:lnTo>
                    <a:pt x="55" y="22"/>
                  </a:lnTo>
                  <a:lnTo>
                    <a:pt x="34" y="34"/>
                  </a:lnTo>
                  <a:lnTo>
                    <a:pt x="20" y="48"/>
                  </a:lnTo>
                  <a:lnTo>
                    <a:pt x="16" y="63"/>
                  </a:lnTo>
                  <a:lnTo>
                    <a:pt x="20" y="77"/>
                  </a:lnTo>
                  <a:lnTo>
                    <a:pt x="34" y="87"/>
                  </a:lnTo>
                  <a:lnTo>
                    <a:pt x="55" y="94"/>
                  </a:lnTo>
                  <a:lnTo>
                    <a:pt x="81" y="102"/>
                  </a:lnTo>
                  <a:lnTo>
                    <a:pt x="64" y="107"/>
                  </a:lnTo>
                  <a:lnTo>
                    <a:pt x="31" y="104"/>
                  </a:lnTo>
                  <a:lnTo>
                    <a:pt x="7" y="90"/>
                  </a:lnTo>
                  <a:lnTo>
                    <a:pt x="0" y="59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107" y="5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2061" y="1187"/>
              <a:ext cx="21" cy="14"/>
            </a:xfrm>
            <a:custGeom>
              <a:avLst/>
              <a:gdLst>
                <a:gd name="T0" fmla="*/ 42 w 42"/>
                <a:gd name="T1" fmla="*/ 22 h 26"/>
                <a:gd name="T2" fmla="*/ 20 w 42"/>
                <a:gd name="T3" fmla="*/ 0 h 26"/>
                <a:gd name="T4" fmla="*/ 0 w 42"/>
                <a:gd name="T5" fmla="*/ 26 h 26"/>
                <a:gd name="T6" fmla="*/ 42 w 42"/>
                <a:gd name="T7" fmla="*/ 22 h 26"/>
                <a:gd name="T8" fmla="*/ 42 w 42"/>
                <a:gd name="T9" fmla="*/ 2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6"/>
                <a:gd name="T17" fmla="*/ 42 w 4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6">
                  <a:moveTo>
                    <a:pt x="42" y="22"/>
                  </a:moveTo>
                  <a:lnTo>
                    <a:pt x="20" y="0"/>
                  </a:lnTo>
                  <a:lnTo>
                    <a:pt x="0" y="26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1994" y="1237"/>
              <a:ext cx="50" cy="36"/>
            </a:xfrm>
            <a:custGeom>
              <a:avLst/>
              <a:gdLst>
                <a:gd name="T0" fmla="*/ 98 w 101"/>
                <a:gd name="T1" fmla="*/ 34 h 73"/>
                <a:gd name="T2" fmla="*/ 71 w 101"/>
                <a:gd name="T3" fmla="*/ 26 h 73"/>
                <a:gd name="T4" fmla="*/ 51 w 101"/>
                <a:gd name="T5" fmla="*/ 28 h 73"/>
                <a:gd name="T6" fmla="*/ 31 w 101"/>
                <a:gd name="T7" fmla="*/ 36 h 73"/>
                <a:gd name="T8" fmla="*/ 11 w 101"/>
                <a:gd name="T9" fmla="*/ 51 h 73"/>
                <a:gd name="T10" fmla="*/ 3 w 101"/>
                <a:gd name="T11" fmla="*/ 73 h 73"/>
                <a:gd name="T12" fmla="*/ 0 w 101"/>
                <a:gd name="T13" fmla="*/ 48 h 73"/>
                <a:gd name="T14" fmla="*/ 16 w 101"/>
                <a:gd name="T15" fmla="*/ 28 h 73"/>
                <a:gd name="T16" fmla="*/ 50 w 101"/>
                <a:gd name="T17" fmla="*/ 8 h 73"/>
                <a:gd name="T18" fmla="*/ 82 w 101"/>
                <a:gd name="T19" fmla="*/ 0 h 73"/>
                <a:gd name="T20" fmla="*/ 101 w 101"/>
                <a:gd name="T21" fmla="*/ 12 h 73"/>
                <a:gd name="T22" fmla="*/ 98 w 101"/>
                <a:gd name="T23" fmla="*/ 34 h 73"/>
                <a:gd name="T24" fmla="*/ 98 w 101"/>
                <a:gd name="T25" fmla="*/ 34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3"/>
                <a:gd name="T41" fmla="*/ 101 w 101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3">
                  <a:moveTo>
                    <a:pt x="98" y="34"/>
                  </a:moveTo>
                  <a:lnTo>
                    <a:pt x="71" y="26"/>
                  </a:lnTo>
                  <a:lnTo>
                    <a:pt x="51" y="28"/>
                  </a:lnTo>
                  <a:lnTo>
                    <a:pt x="31" y="36"/>
                  </a:lnTo>
                  <a:lnTo>
                    <a:pt x="11" y="51"/>
                  </a:lnTo>
                  <a:lnTo>
                    <a:pt x="3" y="73"/>
                  </a:lnTo>
                  <a:lnTo>
                    <a:pt x="0" y="48"/>
                  </a:lnTo>
                  <a:lnTo>
                    <a:pt x="16" y="28"/>
                  </a:lnTo>
                  <a:lnTo>
                    <a:pt x="50" y="8"/>
                  </a:lnTo>
                  <a:lnTo>
                    <a:pt x="82" y="0"/>
                  </a:lnTo>
                  <a:lnTo>
                    <a:pt x="101" y="12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1983" y="1037"/>
              <a:ext cx="57" cy="25"/>
            </a:xfrm>
            <a:custGeom>
              <a:avLst/>
              <a:gdLst>
                <a:gd name="T0" fmla="*/ 112 w 115"/>
                <a:gd name="T1" fmla="*/ 0 h 51"/>
                <a:gd name="T2" fmla="*/ 2 w 115"/>
                <a:gd name="T3" fmla="*/ 30 h 51"/>
                <a:gd name="T4" fmla="*/ 0 w 115"/>
                <a:gd name="T5" fmla="*/ 51 h 51"/>
                <a:gd name="T6" fmla="*/ 115 w 115"/>
                <a:gd name="T7" fmla="*/ 34 h 51"/>
                <a:gd name="T8" fmla="*/ 112 w 115"/>
                <a:gd name="T9" fmla="*/ 0 h 51"/>
                <a:gd name="T10" fmla="*/ 112 w 11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51"/>
                <a:gd name="T20" fmla="*/ 115 w 11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51">
                  <a:moveTo>
                    <a:pt x="112" y="0"/>
                  </a:moveTo>
                  <a:lnTo>
                    <a:pt x="2" y="30"/>
                  </a:lnTo>
                  <a:lnTo>
                    <a:pt x="0" y="51"/>
                  </a:lnTo>
                  <a:lnTo>
                    <a:pt x="115" y="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1841" y="1125"/>
              <a:ext cx="49" cy="18"/>
            </a:xfrm>
            <a:custGeom>
              <a:avLst/>
              <a:gdLst>
                <a:gd name="T0" fmla="*/ 98 w 98"/>
                <a:gd name="T1" fmla="*/ 17 h 37"/>
                <a:gd name="T2" fmla="*/ 56 w 98"/>
                <a:gd name="T3" fmla="*/ 0 h 37"/>
                <a:gd name="T4" fmla="*/ 30 w 98"/>
                <a:gd name="T5" fmla="*/ 4 h 37"/>
                <a:gd name="T6" fmla="*/ 0 w 98"/>
                <a:gd name="T7" fmla="*/ 29 h 37"/>
                <a:gd name="T8" fmla="*/ 16 w 98"/>
                <a:gd name="T9" fmla="*/ 37 h 37"/>
                <a:gd name="T10" fmla="*/ 48 w 98"/>
                <a:gd name="T11" fmla="*/ 20 h 37"/>
                <a:gd name="T12" fmla="*/ 92 w 98"/>
                <a:gd name="T13" fmla="*/ 37 h 37"/>
                <a:gd name="T14" fmla="*/ 98 w 98"/>
                <a:gd name="T15" fmla="*/ 17 h 37"/>
                <a:gd name="T16" fmla="*/ 98 w 98"/>
                <a:gd name="T17" fmla="*/ 1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37"/>
                <a:gd name="T29" fmla="*/ 98 w 9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37">
                  <a:moveTo>
                    <a:pt x="98" y="17"/>
                  </a:moveTo>
                  <a:lnTo>
                    <a:pt x="56" y="0"/>
                  </a:lnTo>
                  <a:lnTo>
                    <a:pt x="30" y="4"/>
                  </a:lnTo>
                  <a:lnTo>
                    <a:pt x="0" y="29"/>
                  </a:lnTo>
                  <a:lnTo>
                    <a:pt x="16" y="37"/>
                  </a:lnTo>
                  <a:lnTo>
                    <a:pt x="48" y="20"/>
                  </a:lnTo>
                  <a:lnTo>
                    <a:pt x="92" y="37"/>
                  </a:lnTo>
                  <a:lnTo>
                    <a:pt x="9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>
              <a:off x="1994" y="1072"/>
              <a:ext cx="55" cy="50"/>
            </a:xfrm>
            <a:custGeom>
              <a:avLst/>
              <a:gdLst>
                <a:gd name="T0" fmla="*/ 103 w 108"/>
                <a:gd name="T1" fmla="*/ 75 h 101"/>
                <a:gd name="T2" fmla="*/ 108 w 108"/>
                <a:gd name="T3" fmla="*/ 48 h 101"/>
                <a:gd name="T4" fmla="*/ 102 w 108"/>
                <a:gd name="T5" fmla="*/ 27 h 101"/>
                <a:gd name="T6" fmla="*/ 85 w 108"/>
                <a:gd name="T7" fmla="*/ 8 h 101"/>
                <a:gd name="T8" fmla="*/ 59 w 108"/>
                <a:gd name="T9" fmla="*/ 0 h 101"/>
                <a:gd name="T10" fmla="*/ 29 w 108"/>
                <a:gd name="T11" fmla="*/ 2 h 101"/>
                <a:gd name="T12" fmla="*/ 14 w 108"/>
                <a:gd name="T13" fmla="*/ 11 h 101"/>
                <a:gd name="T14" fmla="*/ 1 w 108"/>
                <a:gd name="T15" fmla="*/ 30 h 101"/>
                <a:gd name="T16" fmla="*/ 0 w 108"/>
                <a:gd name="T17" fmla="*/ 53 h 101"/>
                <a:gd name="T18" fmla="*/ 6 w 108"/>
                <a:gd name="T19" fmla="*/ 76 h 101"/>
                <a:gd name="T20" fmla="*/ 28 w 108"/>
                <a:gd name="T21" fmla="*/ 98 h 101"/>
                <a:gd name="T22" fmla="*/ 52 w 108"/>
                <a:gd name="T23" fmla="*/ 101 h 101"/>
                <a:gd name="T24" fmla="*/ 82 w 108"/>
                <a:gd name="T25" fmla="*/ 98 h 101"/>
                <a:gd name="T26" fmla="*/ 76 w 108"/>
                <a:gd name="T27" fmla="*/ 82 h 101"/>
                <a:gd name="T28" fmla="*/ 52 w 108"/>
                <a:gd name="T29" fmla="*/ 85 h 101"/>
                <a:gd name="T30" fmla="*/ 29 w 108"/>
                <a:gd name="T31" fmla="*/ 81 h 101"/>
                <a:gd name="T32" fmla="*/ 20 w 108"/>
                <a:gd name="T33" fmla="*/ 64 h 101"/>
                <a:gd name="T34" fmla="*/ 17 w 108"/>
                <a:gd name="T35" fmla="*/ 45 h 101"/>
                <a:gd name="T36" fmla="*/ 26 w 108"/>
                <a:gd name="T37" fmla="*/ 25 h 101"/>
                <a:gd name="T38" fmla="*/ 45 w 108"/>
                <a:gd name="T39" fmla="*/ 17 h 101"/>
                <a:gd name="T40" fmla="*/ 68 w 108"/>
                <a:gd name="T41" fmla="*/ 20 h 101"/>
                <a:gd name="T42" fmla="*/ 85 w 108"/>
                <a:gd name="T43" fmla="*/ 34 h 101"/>
                <a:gd name="T44" fmla="*/ 91 w 108"/>
                <a:gd name="T45" fmla="*/ 55 h 101"/>
                <a:gd name="T46" fmla="*/ 86 w 108"/>
                <a:gd name="T47" fmla="*/ 75 h 101"/>
                <a:gd name="T48" fmla="*/ 103 w 108"/>
                <a:gd name="T49" fmla="*/ 75 h 101"/>
                <a:gd name="T50" fmla="*/ 103 w 108"/>
                <a:gd name="T51" fmla="*/ 75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8"/>
                <a:gd name="T79" fmla="*/ 0 h 101"/>
                <a:gd name="T80" fmla="*/ 108 w 108"/>
                <a:gd name="T81" fmla="*/ 101 h 1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8" h="101">
                  <a:moveTo>
                    <a:pt x="103" y="75"/>
                  </a:moveTo>
                  <a:lnTo>
                    <a:pt x="108" y="48"/>
                  </a:lnTo>
                  <a:lnTo>
                    <a:pt x="102" y="27"/>
                  </a:lnTo>
                  <a:lnTo>
                    <a:pt x="85" y="8"/>
                  </a:lnTo>
                  <a:lnTo>
                    <a:pt x="59" y="0"/>
                  </a:lnTo>
                  <a:lnTo>
                    <a:pt x="29" y="2"/>
                  </a:lnTo>
                  <a:lnTo>
                    <a:pt x="14" y="11"/>
                  </a:lnTo>
                  <a:lnTo>
                    <a:pt x="1" y="30"/>
                  </a:lnTo>
                  <a:lnTo>
                    <a:pt x="0" y="53"/>
                  </a:lnTo>
                  <a:lnTo>
                    <a:pt x="6" y="76"/>
                  </a:lnTo>
                  <a:lnTo>
                    <a:pt x="28" y="98"/>
                  </a:lnTo>
                  <a:lnTo>
                    <a:pt x="52" y="101"/>
                  </a:lnTo>
                  <a:lnTo>
                    <a:pt x="82" y="98"/>
                  </a:lnTo>
                  <a:lnTo>
                    <a:pt x="76" y="82"/>
                  </a:lnTo>
                  <a:lnTo>
                    <a:pt x="52" y="85"/>
                  </a:lnTo>
                  <a:lnTo>
                    <a:pt x="29" y="81"/>
                  </a:lnTo>
                  <a:lnTo>
                    <a:pt x="20" y="64"/>
                  </a:lnTo>
                  <a:lnTo>
                    <a:pt x="17" y="45"/>
                  </a:lnTo>
                  <a:lnTo>
                    <a:pt x="26" y="25"/>
                  </a:lnTo>
                  <a:lnTo>
                    <a:pt x="45" y="17"/>
                  </a:lnTo>
                  <a:lnTo>
                    <a:pt x="68" y="20"/>
                  </a:lnTo>
                  <a:lnTo>
                    <a:pt x="85" y="34"/>
                  </a:lnTo>
                  <a:lnTo>
                    <a:pt x="91" y="55"/>
                  </a:lnTo>
                  <a:lnTo>
                    <a:pt x="86" y="75"/>
                  </a:lnTo>
                  <a:lnTo>
                    <a:pt x="103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2028" y="1103"/>
              <a:ext cx="19" cy="17"/>
            </a:xfrm>
            <a:custGeom>
              <a:avLst/>
              <a:gdLst>
                <a:gd name="T0" fmla="*/ 27 w 39"/>
                <a:gd name="T1" fmla="*/ 0 h 34"/>
                <a:gd name="T2" fmla="*/ 19 w 39"/>
                <a:gd name="T3" fmla="*/ 14 h 34"/>
                <a:gd name="T4" fmla="*/ 0 w 39"/>
                <a:gd name="T5" fmla="*/ 25 h 34"/>
                <a:gd name="T6" fmla="*/ 11 w 39"/>
                <a:gd name="T7" fmla="*/ 34 h 34"/>
                <a:gd name="T8" fmla="*/ 25 w 39"/>
                <a:gd name="T9" fmla="*/ 30 h 34"/>
                <a:gd name="T10" fmla="*/ 36 w 39"/>
                <a:gd name="T11" fmla="*/ 19 h 34"/>
                <a:gd name="T12" fmla="*/ 39 w 39"/>
                <a:gd name="T13" fmla="*/ 8 h 34"/>
                <a:gd name="T14" fmla="*/ 27 w 39"/>
                <a:gd name="T15" fmla="*/ 0 h 34"/>
                <a:gd name="T16" fmla="*/ 27 w 39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34"/>
                <a:gd name="T29" fmla="*/ 39 w 3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34">
                  <a:moveTo>
                    <a:pt x="27" y="0"/>
                  </a:moveTo>
                  <a:lnTo>
                    <a:pt x="19" y="14"/>
                  </a:lnTo>
                  <a:lnTo>
                    <a:pt x="0" y="25"/>
                  </a:lnTo>
                  <a:lnTo>
                    <a:pt x="11" y="34"/>
                  </a:lnTo>
                  <a:lnTo>
                    <a:pt x="25" y="30"/>
                  </a:lnTo>
                  <a:lnTo>
                    <a:pt x="36" y="19"/>
                  </a:lnTo>
                  <a:lnTo>
                    <a:pt x="39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1962" y="927"/>
              <a:ext cx="29" cy="80"/>
            </a:xfrm>
            <a:custGeom>
              <a:avLst/>
              <a:gdLst>
                <a:gd name="T0" fmla="*/ 59 w 59"/>
                <a:gd name="T1" fmla="*/ 159 h 159"/>
                <a:gd name="T2" fmla="*/ 23 w 59"/>
                <a:gd name="T3" fmla="*/ 0 h 159"/>
                <a:gd name="T4" fmla="*/ 0 w 59"/>
                <a:gd name="T5" fmla="*/ 6 h 159"/>
                <a:gd name="T6" fmla="*/ 34 w 59"/>
                <a:gd name="T7" fmla="*/ 158 h 159"/>
                <a:gd name="T8" fmla="*/ 59 w 59"/>
                <a:gd name="T9" fmla="*/ 159 h 159"/>
                <a:gd name="T10" fmla="*/ 59 w 59"/>
                <a:gd name="T11" fmla="*/ 159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59"/>
                <a:gd name="T20" fmla="*/ 59 w 59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59">
                  <a:moveTo>
                    <a:pt x="59" y="159"/>
                  </a:moveTo>
                  <a:lnTo>
                    <a:pt x="23" y="0"/>
                  </a:lnTo>
                  <a:lnTo>
                    <a:pt x="0" y="6"/>
                  </a:lnTo>
                  <a:lnTo>
                    <a:pt x="34" y="15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1932" y="933"/>
              <a:ext cx="28" cy="79"/>
            </a:xfrm>
            <a:custGeom>
              <a:avLst/>
              <a:gdLst>
                <a:gd name="T0" fmla="*/ 56 w 56"/>
                <a:gd name="T1" fmla="*/ 148 h 158"/>
                <a:gd name="T2" fmla="*/ 23 w 56"/>
                <a:gd name="T3" fmla="*/ 0 h 158"/>
                <a:gd name="T4" fmla="*/ 0 w 56"/>
                <a:gd name="T5" fmla="*/ 3 h 158"/>
                <a:gd name="T6" fmla="*/ 37 w 56"/>
                <a:gd name="T7" fmla="*/ 158 h 158"/>
                <a:gd name="T8" fmla="*/ 56 w 56"/>
                <a:gd name="T9" fmla="*/ 148 h 158"/>
                <a:gd name="T10" fmla="*/ 56 w 56"/>
                <a:gd name="T11" fmla="*/ 148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58"/>
                <a:gd name="T20" fmla="*/ 56 w 56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58">
                  <a:moveTo>
                    <a:pt x="56" y="148"/>
                  </a:moveTo>
                  <a:lnTo>
                    <a:pt x="23" y="0"/>
                  </a:lnTo>
                  <a:lnTo>
                    <a:pt x="0" y="3"/>
                  </a:lnTo>
                  <a:lnTo>
                    <a:pt x="37" y="158"/>
                  </a:lnTo>
                  <a:lnTo>
                    <a:pt x="56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>
              <a:off x="1898" y="938"/>
              <a:ext cx="34" cy="79"/>
            </a:xfrm>
            <a:custGeom>
              <a:avLst/>
              <a:gdLst>
                <a:gd name="T0" fmla="*/ 66 w 66"/>
                <a:gd name="T1" fmla="*/ 150 h 157"/>
                <a:gd name="T2" fmla="*/ 18 w 66"/>
                <a:gd name="T3" fmla="*/ 0 h 157"/>
                <a:gd name="T4" fmla="*/ 0 w 66"/>
                <a:gd name="T5" fmla="*/ 6 h 157"/>
                <a:gd name="T6" fmla="*/ 46 w 66"/>
                <a:gd name="T7" fmla="*/ 157 h 157"/>
                <a:gd name="T8" fmla="*/ 66 w 66"/>
                <a:gd name="T9" fmla="*/ 150 h 157"/>
                <a:gd name="T10" fmla="*/ 66 w 66"/>
                <a:gd name="T11" fmla="*/ 15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57"/>
                <a:gd name="T20" fmla="*/ 66 w 66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57">
                  <a:moveTo>
                    <a:pt x="66" y="15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6" y="157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1858" y="951"/>
              <a:ext cx="41" cy="76"/>
            </a:xfrm>
            <a:custGeom>
              <a:avLst/>
              <a:gdLst>
                <a:gd name="T0" fmla="*/ 82 w 82"/>
                <a:gd name="T1" fmla="*/ 145 h 150"/>
                <a:gd name="T2" fmla="*/ 22 w 82"/>
                <a:gd name="T3" fmla="*/ 0 h 150"/>
                <a:gd name="T4" fmla="*/ 0 w 82"/>
                <a:gd name="T5" fmla="*/ 9 h 150"/>
                <a:gd name="T6" fmla="*/ 65 w 82"/>
                <a:gd name="T7" fmla="*/ 150 h 150"/>
                <a:gd name="T8" fmla="*/ 82 w 82"/>
                <a:gd name="T9" fmla="*/ 145 h 150"/>
                <a:gd name="T10" fmla="*/ 82 w 82"/>
                <a:gd name="T11" fmla="*/ 1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0"/>
                <a:gd name="T20" fmla="*/ 82 w 82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0">
                  <a:moveTo>
                    <a:pt x="82" y="145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65" y="150"/>
                  </a:lnTo>
                  <a:lnTo>
                    <a:pt x="82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1977" y="1442"/>
              <a:ext cx="181" cy="157"/>
            </a:xfrm>
            <a:custGeom>
              <a:avLst/>
              <a:gdLst>
                <a:gd name="T0" fmla="*/ 99 w 362"/>
                <a:gd name="T1" fmla="*/ 138 h 314"/>
                <a:gd name="T2" fmla="*/ 105 w 362"/>
                <a:gd name="T3" fmla="*/ 62 h 314"/>
                <a:gd name="T4" fmla="*/ 142 w 362"/>
                <a:gd name="T5" fmla="*/ 0 h 314"/>
                <a:gd name="T6" fmla="*/ 159 w 362"/>
                <a:gd name="T7" fmla="*/ 23 h 314"/>
                <a:gd name="T8" fmla="*/ 147 w 362"/>
                <a:gd name="T9" fmla="*/ 105 h 314"/>
                <a:gd name="T10" fmla="*/ 192 w 362"/>
                <a:gd name="T11" fmla="*/ 76 h 314"/>
                <a:gd name="T12" fmla="*/ 246 w 362"/>
                <a:gd name="T13" fmla="*/ 48 h 314"/>
                <a:gd name="T14" fmla="*/ 294 w 362"/>
                <a:gd name="T15" fmla="*/ 36 h 314"/>
                <a:gd name="T16" fmla="*/ 300 w 362"/>
                <a:gd name="T17" fmla="*/ 68 h 314"/>
                <a:gd name="T18" fmla="*/ 238 w 362"/>
                <a:gd name="T19" fmla="*/ 102 h 314"/>
                <a:gd name="T20" fmla="*/ 210 w 362"/>
                <a:gd name="T21" fmla="*/ 133 h 314"/>
                <a:gd name="T22" fmla="*/ 243 w 362"/>
                <a:gd name="T23" fmla="*/ 135 h 314"/>
                <a:gd name="T24" fmla="*/ 292 w 362"/>
                <a:gd name="T25" fmla="*/ 116 h 314"/>
                <a:gd name="T26" fmla="*/ 334 w 362"/>
                <a:gd name="T27" fmla="*/ 104 h 314"/>
                <a:gd name="T28" fmla="*/ 349 w 362"/>
                <a:gd name="T29" fmla="*/ 119 h 314"/>
                <a:gd name="T30" fmla="*/ 294 w 362"/>
                <a:gd name="T31" fmla="*/ 160 h 314"/>
                <a:gd name="T32" fmla="*/ 240 w 362"/>
                <a:gd name="T33" fmla="*/ 174 h 314"/>
                <a:gd name="T34" fmla="*/ 213 w 362"/>
                <a:gd name="T35" fmla="*/ 186 h 314"/>
                <a:gd name="T36" fmla="*/ 243 w 362"/>
                <a:gd name="T37" fmla="*/ 198 h 314"/>
                <a:gd name="T38" fmla="*/ 294 w 362"/>
                <a:gd name="T39" fmla="*/ 192 h 314"/>
                <a:gd name="T40" fmla="*/ 356 w 362"/>
                <a:gd name="T41" fmla="*/ 184 h 314"/>
                <a:gd name="T42" fmla="*/ 359 w 362"/>
                <a:gd name="T43" fmla="*/ 212 h 314"/>
                <a:gd name="T44" fmla="*/ 283 w 362"/>
                <a:gd name="T45" fmla="*/ 234 h 314"/>
                <a:gd name="T46" fmla="*/ 229 w 362"/>
                <a:gd name="T47" fmla="*/ 221 h 314"/>
                <a:gd name="T48" fmla="*/ 236 w 362"/>
                <a:gd name="T49" fmla="*/ 246 h 314"/>
                <a:gd name="T50" fmla="*/ 309 w 362"/>
                <a:gd name="T51" fmla="*/ 280 h 314"/>
                <a:gd name="T52" fmla="*/ 317 w 362"/>
                <a:gd name="T53" fmla="*/ 305 h 314"/>
                <a:gd name="T54" fmla="*/ 292 w 362"/>
                <a:gd name="T55" fmla="*/ 314 h 314"/>
                <a:gd name="T56" fmla="*/ 188 w 362"/>
                <a:gd name="T57" fmla="*/ 265 h 314"/>
                <a:gd name="T58" fmla="*/ 117 w 362"/>
                <a:gd name="T59" fmla="*/ 256 h 314"/>
                <a:gd name="T60" fmla="*/ 79 w 362"/>
                <a:gd name="T61" fmla="*/ 225 h 314"/>
                <a:gd name="T62" fmla="*/ 24 w 362"/>
                <a:gd name="T63" fmla="*/ 214 h 314"/>
                <a:gd name="T64" fmla="*/ 0 w 362"/>
                <a:gd name="T65" fmla="*/ 158 h 3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2"/>
                <a:gd name="T100" fmla="*/ 0 h 314"/>
                <a:gd name="T101" fmla="*/ 362 w 362"/>
                <a:gd name="T102" fmla="*/ 314 h 3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2" h="314">
                  <a:moveTo>
                    <a:pt x="0" y="158"/>
                  </a:moveTo>
                  <a:lnTo>
                    <a:pt x="99" y="138"/>
                  </a:lnTo>
                  <a:lnTo>
                    <a:pt x="99" y="115"/>
                  </a:lnTo>
                  <a:lnTo>
                    <a:pt x="105" y="62"/>
                  </a:lnTo>
                  <a:lnTo>
                    <a:pt x="119" y="14"/>
                  </a:lnTo>
                  <a:lnTo>
                    <a:pt x="142" y="0"/>
                  </a:lnTo>
                  <a:lnTo>
                    <a:pt x="153" y="8"/>
                  </a:lnTo>
                  <a:lnTo>
                    <a:pt x="159" y="23"/>
                  </a:lnTo>
                  <a:lnTo>
                    <a:pt x="159" y="59"/>
                  </a:lnTo>
                  <a:lnTo>
                    <a:pt x="147" y="105"/>
                  </a:lnTo>
                  <a:lnTo>
                    <a:pt x="168" y="90"/>
                  </a:lnTo>
                  <a:lnTo>
                    <a:pt x="192" y="76"/>
                  </a:lnTo>
                  <a:lnTo>
                    <a:pt x="218" y="62"/>
                  </a:lnTo>
                  <a:lnTo>
                    <a:pt x="246" y="48"/>
                  </a:lnTo>
                  <a:lnTo>
                    <a:pt x="272" y="39"/>
                  </a:lnTo>
                  <a:lnTo>
                    <a:pt x="294" y="36"/>
                  </a:lnTo>
                  <a:lnTo>
                    <a:pt x="308" y="44"/>
                  </a:lnTo>
                  <a:lnTo>
                    <a:pt x="300" y="68"/>
                  </a:lnTo>
                  <a:lnTo>
                    <a:pt x="260" y="91"/>
                  </a:lnTo>
                  <a:lnTo>
                    <a:pt x="238" y="102"/>
                  </a:lnTo>
                  <a:lnTo>
                    <a:pt x="219" y="113"/>
                  </a:lnTo>
                  <a:lnTo>
                    <a:pt x="210" y="133"/>
                  </a:lnTo>
                  <a:lnTo>
                    <a:pt x="222" y="138"/>
                  </a:lnTo>
                  <a:lnTo>
                    <a:pt x="243" y="135"/>
                  </a:lnTo>
                  <a:lnTo>
                    <a:pt x="266" y="127"/>
                  </a:lnTo>
                  <a:lnTo>
                    <a:pt x="292" y="116"/>
                  </a:lnTo>
                  <a:lnTo>
                    <a:pt x="315" y="109"/>
                  </a:lnTo>
                  <a:lnTo>
                    <a:pt x="334" y="104"/>
                  </a:lnTo>
                  <a:lnTo>
                    <a:pt x="346" y="107"/>
                  </a:lnTo>
                  <a:lnTo>
                    <a:pt x="349" y="119"/>
                  </a:lnTo>
                  <a:lnTo>
                    <a:pt x="318" y="150"/>
                  </a:lnTo>
                  <a:lnTo>
                    <a:pt x="294" y="160"/>
                  </a:lnTo>
                  <a:lnTo>
                    <a:pt x="266" y="167"/>
                  </a:lnTo>
                  <a:lnTo>
                    <a:pt x="240" y="174"/>
                  </a:lnTo>
                  <a:lnTo>
                    <a:pt x="221" y="180"/>
                  </a:lnTo>
                  <a:lnTo>
                    <a:pt x="213" y="186"/>
                  </a:lnTo>
                  <a:lnTo>
                    <a:pt x="222" y="194"/>
                  </a:lnTo>
                  <a:lnTo>
                    <a:pt x="243" y="198"/>
                  </a:lnTo>
                  <a:lnTo>
                    <a:pt x="267" y="198"/>
                  </a:lnTo>
                  <a:lnTo>
                    <a:pt x="294" y="192"/>
                  </a:lnTo>
                  <a:lnTo>
                    <a:pt x="318" y="187"/>
                  </a:lnTo>
                  <a:lnTo>
                    <a:pt x="356" y="184"/>
                  </a:lnTo>
                  <a:lnTo>
                    <a:pt x="362" y="194"/>
                  </a:lnTo>
                  <a:lnTo>
                    <a:pt x="359" y="212"/>
                  </a:lnTo>
                  <a:lnTo>
                    <a:pt x="328" y="237"/>
                  </a:lnTo>
                  <a:lnTo>
                    <a:pt x="283" y="234"/>
                  </a:lnTo>
                  <a:lnTo>
                    <a:pt x="243" y="223"/>
                  </a:lnTo>
                  <a:lnTo>
                    <a:pt x="229" y="221"/>
                  </a:lnTo>
                  <a:lnTo>
                    <a:pt x="221" y="228"/>
                  </a:lnTo>
                  <a:lnTo>
                    <a:pt x="236" y="246"/>
                  </a:lnTo>
                  <a:lnTo>
                    <a:pt x="274" y="263"/>
                  </a:lnTo>
                  <a:lnTo>
                    <a:pt x="309" y="280"/>
                  </a:lnTo>
                  <a:lnTo>
                    <a:pt x="318" y="293"/>
                  </a:lnTo>
                  <a:lnTo>
                    <a:pt x="317" y="305"/>
                  </a:lnTo>
                  <a:lnTo>
                    <a:pt x="308" y="314"/>
                  </a:lnTo>
                  <a:lnTo>
                    <a:pt x="292" y="314"/>
                  </a:lnTo>
                  <a:lnTo>
                    <a:pt x="255" y="299"/>
                  </a:lnTo>
                  <a:lnTo>
                    <a:pt x="188" y="265"/>
                  </a:lnTo>
                  <a:lnTo>
                    <a:pt x="140" y="265"/>
                  </a:lnTo>
                  <a:lnTo>
                    <a:pt x="117" y="256"/>
                  </a:lnTo>
                  <a:lnTo>
                    <a:pt x="99" y="240"/>
                  </a:lnTo>
                  <a:lnTo>
                    <a:pt x="79" y="225"/>
                  </a:lnTo>
                  <a:lnTo>
                    <a:pt x="54" y="217"/>
                  </a:lnTo>
                  <a:lnTo>
                    <a:pt x="24" y="21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>
              <a:off x="890" y="1656"/>
              <a:ext cx="118" cy="176"/>
            </a:xfrm>
            <a:custGeom>
              <a:avLst/>
              <a:gdLst>
                <a:gd name="T0" fmla="*/ 79 w 237"/>
                <a:gd name="T1" fmla="*/ 0 h 353"/>
                <a:gd name="T2" fmla="*/ 237 w 237"/>
                <a:gd name="T3" fmla="*/ 44 h 353"/>
                <a:gd name="T4" fmla="*/ 101 w 237"/>
                <a:gd name="T5" fmla="*/ 353 h 353"/>
                <a:gd name="T6" fmla="*/ 0 w 237"/>
                <a:gd name="T7" fmla="*/ 259 h 353"/>
                <a:gd name="T8" fmla="*/ 79 w 237"/>
                <a:gd name="T9" fmla="*/ 0 h 353"/>
                <a:gd name="T10" fmla="*/ 79 w 237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"/>
                <a:gd name="T19" fmla="*/ 0 h 353"/>
                <a:gd name="T20" fmla="*/ 237 w 237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" h="353">
                  <a:moveTo>
                    <a:pt x="79" y="0"/>
                  </a:moveTo>
                  <a:lnTo>
                    <a:pt x="237" y="44"/>
                  </a:lnTo>
                  <a:lnTo>
                    <a:pt x="101" y="353"/>
                  </a:lnTo>
                  <a:lnTo>
                    <a:pt x="0" y="25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1796" y="1401"/>
              <a:ext cx="205" cy="184"/>
            </a:xfrm>
            <a:custGeom>
              <a:avLst/>
              <a:gdLst>
                <a:gd name="T0" fmla="*/ 393 w 412"/>
                <a:gd name="T1" fmla="*/ 229 h 368"/>
                <a:gd name="T2" fmla="*/ 412 w 412"/>
                <a:gd name="T3" fmla="*/ 297 h 368"/>
                <a:gd name="T4" fmla="*/ 313 w 412"/>
                <a:gd name="T5" fmla="*/ 344 h 368"/>
                <a:gd name="T6" fmla="*/ 223 w 412"/>
                <a:gd name="T7" fmla="*/ 368 h 368"/>
                <a:gd name="T8" fmla="*/ 145 w 412"/>
                <a:gd name="T9" fmla="*/ 368 h 368"/>
                <a:gd name="T10" fmla="*/ 70 w 412"/>
                <a:gd name="T11" fmla="*/ 339 h 368"/>
                <a:gd name="T12" fmla="*/ 17 w 412"/>
                <a:gd name="T13" fmla="*/ 294 h 368"/>
                <a:gd name="T14" fmla="*/ 0 w 412"/>
                <a:gd name="T15" fmla="*/ 240 h 368"/>
                <a:gd name="T16" fmla="*/ 3 w 412"/>
                <a:gd name="T17" fmla="*/ 178 h 368"/>
                <a:gd name="T18" fmla="*/ 33 w 412"/>
                <a:gd name="T19" fmla="*/ 113 h 368"/>
                <a:gd name="T20" fmla="*/ 76 w 412"/>
                <a:gd name="T21" fmla="*/ 60 h 368"/>
                <a:gd name="T22" fmla="*/ 149 w 412"/>
                <a:gd name="T23" fmla="*/ 23 h 368"/>
                <a:gd name="T24" fmla="*/ 257 w 412"/>
                <a:gd name="T25" fmla="*/ 0 h 368"/>
                <a:gd name="T26" fmla="*/ 300 w 412"/>
                <a:gd name="T27" fmla="*/ 9 h 368"/>
                <a:gd name="T28" fmla="*/ 313 w 412"/>
                <a:gd name="T29" fmla="*/ 51 h 368"/>
                <a:gd name="T30" fmla="*/ 294 w 412"/>
                <a:gd name="T31" fmla="*/ 87 h 368"/>
                <a:gd name="T32" fmla="*/ 212 w 412"/>
                <a:gd name="T33" fmla="*/ 96 h 368"/>
                <a:gd name="T34" fmla="*/ 145 w 412"/>
                <a:gd name="T35" fmla="*/ 122 h 368"/>
                <a:gd name="T36" fmla="*/ 94 w 412"/>
                <a:gd name="T37" fmla="*/ 161 h 368"/>
                <a:gd name="T38" fmla="*/ 85 w 412"/>
                <a:gd name="T39" fmla="*/ 217 h 368"/>
                <a:gd name="T40" fmla="*/ 96 w 412"/>
                <a:gd name="T41" fmla="*/ 257 h 368"/>
                <a:gd name="T42" fmla="*/ 122 w 412"/>
                <a:gd name="T43" fmla="*/ 279 h 368"/>
                <a:gd name="T44" fmla="*/ 163 w 412"/>
                <a:gd name="T45" fmla="*/ 291 h 368"/>
                <a:gd name="T46" fmla="*/ 241 w 412"/>
                <a:gd name="T47" fmla="*/ 280 h 368"/>
                <a:gd name="T48" fmla="*/ 339 w 412"/>
                <a:gd name="T49" fmla="*/ 252 h 368"/>
                <a:gd name="T50" fmla="*/ 393 w 412"/>
                <a:gd name="T51" fmla="*/ 229 h 368"/>
                <a:gd name="T52" fmla="*/ 393 w 412"/>
                <a:gd name="T53" fmla="*/ 229 h 3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2"/>
                <a:gd name="T82" fmla="*/ 0 h 368"/>
                <a:gd name="T83" fmla="*/ 412 w 412"/>
                <a:gd name="T84" fmla="*/ 368 h 3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2" h="368">
                  <a:moveTo>
                    <a:pt x="393" y="229"/>
                  </a:moveTo>
                  <a:lnTo>
                    <a:pt x="412" y="297"/>
                  </a:lnTo>
                  <a:lnTo>
                    <a:pt x="313" y="344"/>
                  </a:lnTo>
                  <a:lnTo>
                    <a:pt x="223" y="368"/>
                  </a:lnTo>
                  <a:lnTo>
                    <a:pt x="145" y="368"/>
                  </a:lnTo>
                  <a:lnTo>
                    <a:pt x="70" y="339"/>
                  </a:lnTo>
                  <a:lnTo>
                    <a:pt x="17" y="294"/>
                  </a:lnTo>
                  <a:lnTo>
                    <a:pt x="0" y="240"/>
                  </a:lnTo>
                  <a:lnTo>
                    <a:pt x="3" y="178"/>
                  </a:lnTo>
                  <a:lnTo>
                    <a:pt x="33" y="113"/>
                  </a:lnTo>
                  <a:lnTo>
                    <a:pt x="76" y="60"/>
                  </a:lnTo>
                  <a:lnTo>
                    <a:pt x="149" y="23"/>
                  </a:lnTo>
                  <a:lnTo>
                    <a:pt x="257" y="0"/>
                  </a:lnTo>
                  <a:lnTo>
                    <a:pt x="300" y="9"/>
                  </a:lnTo>
                  <a:lnTo>
                    <a:pt x="313" y="51"/>
                  </a:lnTo>
                  <a:lnTo>
                    <a:pt x="294" y="87"/>
                  </a:lnTo>
                  <a:lnTo>
                    <a:pt x="212" y="96"/>
                  </a:lnTo>
                  <a:lnTo>
                    <a:pt x="145" y="122"/>
                  </a:lnTo>
                  <a:lnTo>
                    <a:pt x="94" y="161"/>
                  </a:lnTo>
                  <a:lnTo>
                    <a:pt x="85" y="217"/>
                  </a:lnTo>
                  <a:lnTo>
                    <a:pt x="96" y="257"/>
                  </a:lnTo>
                  <a:lnTo>
                    <a:pt x="122" y="279"/>
                  </a:lnTo>
                  <a:lnTo>
                    <a:pt x="163" y="291"/>
                  </a:lnTo>
                  <a:lnTo>
                    <a:pt x="241" y="280"/>
                  </a:lnTo>
                  <a:lnTo>
                    <a:pt x="339" y="252"/>
                  </a:lnTo>
                  <a:lnTo>
                    <a:pt x="393" y="229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1716" y="1445"/>
              <a:ext cx="577" cy="556"/>
            </a:xfrm>
            <a:custGeom>
              <a:avLst/>
              <a:gdLst>
                <a:gd name="T0" fmla="*/ 1061 w 1154"/>
                <a:gd name="T1" fmla="*/ 0 h 1112"/>
                <a:gd name="T2" fmla="*/ 1131 w 1154"/>
                <a:gd name="T3" fmla="*/ 198 h 1112"/>
                <a:gd name="T4" fmla="*/ 1154 w 1154"/>
                <a:gd name="T5" fmla="*/ 949 h 1112"/>
                <a:gd name="T6" fmla="*/ 1123 w 1154"/>
                <a:gd name="T7" fmla="*/ 1043 h 1112"/>
                <a:gd name="T8" fmla="*/ 1027 w 1154"/>
                <a:gd name="T9" fmla="*/ 1101 h 1112"/>
                <a:gd name="T10" fmla="*/ 9 w 1154"/>
                <a:gd name="T11" fmla="*/ 1112 h 1112"/>
                <a:gd name="T12" fmla="*/ 0 w 1154"/>
                <a:gd name="T13" fmla="*/ 279 h 1112"/>
                <a:gd name="T14" fmla="*/ 40 w 1154"/>
                <a:gd name="T15" fmla="*/ 285 h 1112"/>
                <a:gd name="T16" fmla="*/ 52 w 1154"/>
                <a:gd name="T17" fmla="*/ 1081 h 1112"/>
                <a:gd name="T18" fmla="*/ 1027 w 1154"/>
                <a:gd name="T19" fmla="*/ 1061 h 1112"/>
                <a:gd name="T20" fmla="*/ 1094 w 1154"/>
                <a:gd name="T21" fmla="*/ 1017 h 1112"/>
                <a:gd name="T22" fmla="*/ 1123 w 1154"/>
                <a:gd name="T23" fmla="*/ 934 h 1112"/>
                <a:gd name="T24" fmla="*/ 1094 w 1154"/>
                <a:gd name="T25" fmla="*/ 205 h 1112"/>
                <a:gd name="T26" fmla="*/ 1044 w 1154"/>
                <a:gd name="T27" fmla="*/ 41 h 1112"/>
                <a:gd name="T28" fmla="*/ 1061 w 1154"/>
                <a:gd name="T29" fmla="*/ 0 h 1112"/>
                <a:gd name="T30" fmla="*/ 1061 w 1154"/>
                <a:gd name="T31" fmla="*/ 0 h 1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4"/>
                <a:gd name="T49" fmla="*/ 0 h 1112"/>
                <a:gd name="T50" fmla="*/ 1154 w 1154"/>
                <a:gd name="T51" fmla="*/ 1112 h 11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4" h="1112">
                  <a:moveTo>
                    <a:pt x="1061" y="0"/>
                  </a:moveTo>
                  <a:lnTo>
                    <a:pt x="1131" y="198"/>
                  </a:lnTo>
                  <a:lnTo>
                    <a:pt x="1154" y="949"/>
                  </a:lnTo>
                  <a:lnTo>
                    <a:pt x="1123" y="1043"/>
                  </a:lnTo>
                  <a:lnTo>
                    <a:pt x="1027" y="1101"/>
                  </a:lnTo>
                  <a:lnTo>
                    <a:pt x="9" y="1112"/>
                  </a:lnTo>
                  <a:lnTo>
                    <a:pt x="0" y="279"/>
                  </a:lnTo>
                  <a:lnTo>
                    <a:pt x="40" y="285"/>
                  </a:lnTo>
                  <a:lnTo>
                    <a:pt x="52" y="1081"/>
                  </a:lnTo>
                  <a:lnTo>
                    <a:pt x="1027" y="1061"/>
                  </a:lnTo>
                  <a:lnTo>
                    <a:pt x="1094" y="1017"/>
                  </a:lnTo>
                  <a:lnTo>
                    <a:pt x="1123" y="934"/>
                  </a:lnTo>
                  <a:lnTo>
                    <a:pt x="1094" y="205"/>
                  </a:lnTo>
                  <a:lnTo>
                    <a:pt x="1044" y="4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3002" y="1582"/>
              <a:ext cx="131" cy="201"/>
            </a:xfrm>
            <a:custGeom>
              <a:avLst/>
              <a:gdLst>
                <a:gd name="T0" fmla="*/ 263 w 263"/>
                <a:gd name="T1" fmla="*/ 124 h 403"/>
                <a:gd name="T2" fmla="*/ 181 w 263"/>
                <a:gd name="T3" fmla="*/ 0 h 403"/>
                <a:gd name="T4" fmla="*/ 0 w 263"/>
                <a:gd name="T5" fmla="*/ 166 h 403"/>
                <a:gd name="T6" fmla="*/ 95 w 263"/>
                <a:gd name="T7" fmla="*/ 392 h 403"/>
                <a:gd name="T8" fmla="*/ 211 w 263"/>
                <a:gd name="T9" fmla="*/ 403 h 403"/>
                <a:gd name="T10" fmla="*/ 263 w 263"/>
                <a:gd name="T11" fmla="*/ 124 h 403"/>
                <a:gd name="T12" fmla="*/ 263 w 263"/>
                <a:gd name="T13" fmla="*/ 124 h 4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403"/>
                <a:gd name="T23" fmla="*/ 263 w 263"/>
                <a:gd name="T24" fmla="*/ 403 h 4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403">
                  <a:moveTo>
                    <a:pt x="263" y="124"/>
                  </a:moveTo>
                  <a:lnTo>
                    <a:pt x="181" y="0"/>
                  </a:lnTo>
                  <a:lnTo>
                    <a:pt x="0" y="166"/>
                  </a:lnTo>
                  <a:lnTo>
                    <a:pt x="95" y="392"/>
                  </a:lnTo>
                  <a:lnTo>
                    <a:pt x="211" y="403"/>
                  </a:lnTo>
                  <a:lnTo>
                    <a:pt x="263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>
              <a:off x="3041" y="1616"/>
              <a:ext cx="79" cy="148"/>
            </a:xfrm>
            <a:custGeom>
              <a:avLst/>
              <a:gdLst>
                <a:gd name="T0" fmla="*/ 50 w 158"/>
                <a:gd name="T1" fmla="*/ 285 h 296"/>
                <a:gd name="T2" fmla="*/ 73 w 158"/>
                <a:gd name="T3" fmla="*/ 296 h 296"/>
                <a:gd name="T4" fmla="*/ 98 w 158"/>
                <a:gd name="T5" fmla="*/ 293 h 296"/>
                <a:gd name="T6" fmla="*/ 121 w 158"/>
                <a:gd name="T7" fmla="*/ 276 h 296"/>
                <a:gd name="T8" fmla="*/ 140 w 158"/>
                <a:gd name="T9" fmla="*/ 245 h 296"/>
                <a:gd name="T10" fmla="*/ 152 w 158"/>
                <a:gd name="T11" fmla="*/ 206 h 296"/>
                <a:gd name="T12" fmla="*/ 158 w 158"/>
                <a:gd name="T13" fmla="*/ 161 h 296"/>
                <a:gd name="T14" fmla="*/ 157 w 158"/>
                <a:gd name="T15" fmla="*/ 115 h 296"/>
                <a:gd name="T16" fmla="*/ 147 w 158"/>
                <a:gd name="T17" fmla="*/ 72 h 296"/>
                <a:gd name="T18" fmla="*/ 132 w 158"/>
                <a:gd name="T19" fmla="*/ 36 h 296"/>
                <a:gd name="T20" fmla="*/ 110 w 158"/>
                <a:gd name="T21" fmla="*/ 11 h 296"/>
                <a:gd name="T22" fmla="*/ 85 w 158"/>
                <a:gd name="T23" fmla="*/ 0 h 296"/>
                <a:gd name="T24" fmla="*/ 62 w 158"/>
                <a:gd name="T25" fmla="*/ 5 h 296"/>
                <a:gd name="T26" fmla="*/ 39 w 158"/>
                <a:gd name="T27" fmla="*/ 22 h 296"/>
                <a:gd name="T28" fmla="*/ 20 w 158"/>
                <a:gd name="T29" fmla="*/ 51 h 296"/>
                <a:gd name="T30" fmla="*/ 6 w 158"/>
                <a:gd name="T31" fmla="*/ 92 h 296"/>
                <a:gd name="T32" fmla="*/ 0 w 158"/>
                <a:gd name="T33" fmla="*/ 137 h 296"/>
                <a:gd name="T34" fmla="*/ 3 w 158"/>
                <a:gd name="T35" fmla="*/ 181 h 296"/>
                <a:gd name="T36" fmla="*/ 13 w 158"/>
                <a:gd name="T37" fmla="*/ 225 h 296"/>
                <a:gd name="T38" fmla="*/ 28 w 158"/>
                <a:gd name="T39" fmla="*/ 260 h 296"/>
                <a:gd name="T40" fmla="*/ 50 w 158"/>
                <a:gd name="T41" fmla="*/ 285 h 296"/>
                <a:gd name="T42" fmla="*/ 50 w 158"/>
                <a:gd name="T43" fmla="*/ 285 h 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96"/>
                <a:gd name="T68" fmla="*/ 158 w 158"/>
                <a:gd name="T69" fmla="*/ 296 h 2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96">
                  <a:moveTo>
                    <a:pt x="50" y="285"/>
                  </a:moveTo>
                  <a:lnTo>
                    <a:pt x="73" y="296"/>
                  </a:lnTo>
                  <a:lnTo>
                    <a:pt x="98" y="293"/>
                  </a:lnTo>
                  <a:lnTo>
                    <a:pt x="121" y="276"/>
                  </a:lnTo>
                  <a:lnTo>
                    <a:pt x="140" y="245"/>
                  </a:lnTo>
                  <a:lnTo>
                    <a:pt x="152" y="206"/>
                  </a:lnTo>
                  <a:lnTo>
                    <a:pt x="158" y="161"/>
                  </a:lnTo>
                  <a:lnTo>
                    <a:pt x="157" y="115"/>
                  </a:lnTo>
                  <a:lnTo>
                    <a:pt x="147" y="72"/>
                  </a:lnTo>
                  <a:lnTo>
                    <a:pt x="132" y="36"/>
                  </a:lnTo>
                  <a:lnTo>
                    <a:pt x="110" y="11"/>
                  </a:lnTo>
                  <a:lnTo>
                    <a:pt x="85" y="0"/>
                  </a:lnTo>
                  <a:lnTo>
                    <a:pt x="62" y="5"/>
                  </a:lnTo>
                  <a:lnTo>
                    <a:pt x="39" y="22"/>
                  </a:lnTo>
                  <a:lnTo>
                    <a:pt x="20" y="51"/>
                  </a:lnTo>
                  <a:lnTo>
                    <a:pt x="6" y="92"/>
                  </a:lnTo>
                  <a:lnTo>
                    <a:pt x="0" y="137"/>
                  </a:lnTo>
                  <a:lnTo>
                    <a:pt x="3" y="181"/>
                  </a:lnTo>
                  <a:lnTo>
                    <a:pt x="13" y="225"/>
                  </a:lnTo>
                  <a:lnTo>
                    <a:pt x="28" y="260"/>
                  </a:lnTo>
                  <a:lnTo>
                    <a:pt x="50" y="285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pic>
        <p:nvPicPr>
          <p:cNvPr id="42" name="Picture 42" descr="tn00660_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4696544"/>
            <a:ext cx="17145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855663" y="5656609"/>
            <a:ext cx="7302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4" name="Line 82"/>
          <p:cNvSpPr>
            <a:spLocks noChangeShapeType="1"/>
          </p:cNvSpPr>
          <p:nvPr/>
        </p:nvSpPr>
        <p:spPr bwMode="auto">
          <a:xfrm>
            <a:off x="3332163" y="4540969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5" name="Line 83"/>
          <p:cNvSpPr>
            <a:spLocks noChangeShapeType="1"/>
          </p:cNvSpPr>
          <p:nvPr/>
        </p:nvSpPr>
        <p:spPr bwMode="auto">
          <a:xfrm>
            <a:off x="7974013" y="4579069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8" name="AutoShape 91"/>
          <p:cNvSpPr>
            <a:spLocks/>
          </p:cNvSpPr>
          <p:nvPr/>
        </p:nvSpPr>
        <p:spPr bwMode="auto">
          <a:xfrm rot="16200000">
            <a:off x="4594226" y="3593155"/>
            <a:ext cx="406400" cy="2879725"/>
          </a:xfrm>
          <a:prstGeom prst="rightBrace">
            <a:avLst>
              <a:gd name="adj1" fmla="val 59049"/>
              <a:gd name="adj2" fmla="val 51375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8194" name="Picture 2" descr="http://www.mawhopon.net/upload/image/basic_photo/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89041"/>
            <a:ext cx="987529" cy="101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1560" y="1096626"/>
            <a:ext cx="8208912" cy="2116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lang="en-US" sz="2800" dirty="0" smtClean="0">
                <a:latin typeface="Comic Sans MS" pitchFamily="66" charset="0"/>
              </a:rPr>
              <a:t>The distance between the back of a vehicle and the front of the following vehicle.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c = g  x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ūs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ar-IQ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32656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Clearance(c)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62125" y="4758456"/>
            <a:ext cx="1582738" cy="912813"/>
            <a:chOff x="864" y="912"/>
            <a:chExt cx="2352" cy="1355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64" y="912"/>
              <a:ext cx="2352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auto">
            <a:xfrm>
              <a:off x="951" y="2088"/>
              <a:ext cx="2115" cy="164"/>
            </a:xfrm>
            <a:custGeom>
              <a:avLst/>
              <a:gdLst>
                <a:gd name="T0" fmla="*/ 20 w 4229"/>
                <a:gd name="T1" fmla="*/ 55 h 327"/>
                <a:gd name="T2" fmla="*/ 147 w 4229"/>
                <a:gd name="T3" fmla="*/ 0 h 327"/>
                <a:gd name="T4" fmla="*/ 3775 w 4229"/>
                <a:gd name="T5" fmla="*/ 55 h 327"/>
                <a:gd name="T6" fmla="*/ 4162 w 4229"/>
                <a:gd name="T7" fmla="*/ 127 h 327"/>
                <a:gd name="T8" fmla="*/ 4229 w 4229"/>
                <a:gd name="T9" fmla="*/ 240 h 327"/>
                <a:gd name="T10" fmla="*/ 4048 w 4229"/>
                <a:gd name="T11" fmla="*/ 327 h 327"/>
                <a:gd name="T12" fmla="*/ 260 w 4229"/>
                <a:gd name="T13" fmla="*/ 274 h 327"/>
                <a:gd name="T14" fmla="*/ 80 w 4229"/>
                <a:gd name="T15" fmla="*/ 222 h 327"/>
                <a:gd name="T16" fmla="*/ 0 w 4229"/>
                <a:gd name="T17" fmla="*/ 141 h 327"/>
                <a:gd name="T18" fmla="*/ 20 w 4229"/>
                <a:gd name="T19" fmla="*/ 55 h 327"/>
                <a:gd name="T20" fmla="*/ 20 w 4229"/>
                <a:gd name="T21" fmla="*/ 55 h 3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29"/>
                <a:gd name="T34" fmla="*/ 0 h 327"/>
                <a:gd name="T35" fmla="*/ 4229 w 4229"/>
                <a:gd name="T36" fmla="*/ 327 h 3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29" h="327">
                  <a:moveTo>
                    <a:pt x="20" y="55"/>
                  </a:moveTo>
                  <a:lnTo>
                    <a:pt x="147" y="0"/>
                  </a:lnTo>
                  <a:lnTo>
                    <a:pt x="3775" y="55"/>
                  </a:lnTo>
                  <a:lnTo>
                    <a:pt x="4162" y="127"/>
                  </a:lnTo>
                  <a:lnTo>
                    <a:pt x="4229" y="240"/>
                  </a:lnTo>
                  <a:lnTo>
                    <a:pt x="4048" y="327"/>
                  </a:lnTo>
                  <a:lnTo>
                    <a:pt x="260" y="274"/>
                  </a:lnTo>
                  <a:lnTo>
                    <a:pt x="80" y="222"/>
                  </a:lnTo>
                  <a:lnTo>
                    <a:pt x="0" y="141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7" name="Freeform 7"/>
            <p:cNvSpPr>
              <a:spLocks noChangeAspect="1"/>
            </p:cNvSpPr>
            <p:nvPr/>
          </p:nvSpPr>
          <p:spPr bwMode="auto">
            <a:xfrm>
              <a:off x="2604" y="1884"/>
              <a:ext cx="315" cy="316"/>
            </a:xfrm>
            <a:custGeom>
              <a:avLst/>
              <a:gdLst>
                <a:gd name="T0" fmla="*/ 404 w 630"/>
                <a:gd name="T1" fmla="*/ 617 h 631"/>
                <a:gd name="T2" fmla="*/ 310 w 630"/>
                <a:gd name="T3" fmla="*/ 631 h 631"/>
                <a:gd name="T4" fmla="*/ 217 w 630"/>
                <a:gd name="T5" fmla="*/ 616 h 631"/>
                <a:gd name="T6" fmla="*/ 133 w 630"/>
                <a:gd name="T7" fmla="*/ 574 h 631"/>
                <a:gd name="T8" fmla="*/ 65 w 630"/>
                <a:gd name="T9" fmla="*/ 508 h 631"/>
                <a:gd name="T10" fmla="*/ 19 w 630"/>
                <a:gd name="T11" fmla="*/ 426 h 631"/>
                <a:gd name="T12" fmla="*/ 0 w 630"/>
                <a:gd name="T13" fmla="*/ 333 h 631"/>
                <a:gd name="T14" fmla="*/ 8 w 630"/>
                <a:gd name="T15" fmla="*/ 240 h 631"/>
                <a:gd name="T16" fmla="*/ 43 w 630"/>
                <a:gd name="T17" fmla="*/ 152 h 631"/>
                <a:gd name="T18" fmla="*/ 104 w 630"/>
                <a:gd name="T19" fmla="*/ 79 h 631"/>
                <a:gd name="T20" fmla="*/ 181 w 630"/>
                <a:gd name="T21" fmla="*/ 28 h 631"/>
                <a:gd name="T22" fmla="*/ 272 w 630"/>
                <a:gd name="T23" fmla="*/ 0 h 631"/>
                <a:gd name="T24" fmla="*/ 367 w 630"/>
                <a:gd name="T25" fmla="*/ 1 h 631"/>
                <a:gd name="T26" fmla="*/ 457 w 630"/>
                <a:gd name="T27" fmla="*/ 31 h 631"/>
                <a:gd name="T28" fmla="*/ 534 w 630"/>
                <a:gd name="T29" fmla="*/ 87 h 631"/>
                <a:gd name="T30" fmla="*/ 591 w 630"/>
                <a:gd name="T31" fmla="*/ 161 h 631"/>
                <a:gd name="T32" fmla="*/ 625 w 630"/>
                <a:gd name="T33" fmla="*/ 249 h 631"/>
                <a:gd name="T34" fmla="*/ 630 w 630"/>
                <a:gd name="T35" fmla="*/ 343 h 631"/>
                <a:gd name="T36" fmla="*/ 608 w 630"/>
                <a:gd name="T37" fmla="*/ 435 h 631"/>
                <a:gd name="T38" fmla="*/ 559 w 630"/>
                <a:gd name="T39" fmla="*/ 515 h 631"/>
                <a:gd name="T40" fmla="*/ 489 w 630"/>
                <a:gd name="T41" fmla="*/ 579 h 631"/>
                <a:gd name="T42" fmla="*/ 404 w 630"/>
                <a:gd name="T43" fmla="*/ 617 h 631"/>
                <a:gd name="T44" fmla="*/ 404 w 630"/>
                <a:gd name="T45" fmla="*/ 617 h 6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1"/>
                <a:gd name="T71" fmla="*/ 630 w 630"/>
                <a:gd name="T72" fmla="*/ 631 h 6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1">
                  <a:moveTo>
                    <a:pt x="404" y="617"/>
                  </a:moveTo>
                  <a:lnTo>
                    <a:pt x="310" y="631"/>
                  </a:lnTo>
                  <a:lnTo>
                    <a:pt x="217" y="616"/>
                  </a:lnTo>
                  <a:lnTo>
                    <a:pt x="133" y="574"/>
                  </a:lnTo>
                  <a:lnTo>
                    <a:pt x="65" y="508"/>
                  </a:lnTo>
                  <a:lnTo>
                    <a:pt x="19" y="426"/>
                  </a:lnTo>
                  <a:lnTo>
                    <a:pt x="0" y="333"/>
                  </a:lnTo>
                  <a:lnTo>
                    <a:pt x="8" y="240"/>
                  </a:lnTo>
                  <a:lnTo>
                    <a:pt x="43" y="152"/>
                  </a:lnTo>
                  <a:lnTo>
                    <a:pt x="104" y="79"/>
                  </a:lnTo>
                  <a:lnTo>
                    <a:pt x="181" y="28"/>
                  </a:lnTo>
                  <a:lnTo>
                    <a:pt x="272" y="0"/>
                  </a:lnTo>
                  <a:lnTo>
                    <a:pt x="367" y="1"/>
                  </a:lnTo>
                  <a:lnTo>
                    <a:pt x="457" y="31"/>
                  </a:lnTo>
                  <a:lnTo>
                    <a:pt x="534" y="87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3"/>
                  </a:lnTo>
                  <a:lnTo>
                    <a:pt x="608" y="435"/>
                  </a:lnTo>
                  <a:lnTo>
                    <a:pt x="559" y="515"/>
                  </a:lnTo>
                  <a:lnTo>
                    <a:pt x="489" y="579"/>
                  </a:lnTo>
                  <a:lnTo>
                    <a:pt x="404" y="6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1105" y="1887"/>
              <a:ext cx="315" cy="316"/>
            </a:xfrm>
            <a:custGeom>
              <a:avLst/>
              <a:gdLst>
                <a:gd name="T0" fmla="*/ 404 w 630"/>
                <a:gd name="T1" fmla="*/ 619 h 632"/>
                <a:gd name="T2" fmla="*/ 309 w 630"/>
                <a:gd name="T3" fmla="*/ 632 h 632"/>
                <a:gd name="T4" fmla="*/ 216 w 630"/>
                <a:gd name="T5" fmla="*/ 616 h 632"/>
                <a:gd name="T6" fmla="*/ 133 w 630"/>
                <a:gd name="T7" fmla="*/ 573 h 632"/>
                <a:gd name="T8" fmla="*/ 65 w 630"/>
                <a:gd name="T9" fmla="*/ 508 h 632"/>
                <a:gd name="T10" fmla="*/ 18 w 630"/>
                <a:gd name="T11" fmla="*/ 426 h 632"/>
                <a:gd name="T12" fmla="*/ 0 w 630"/>
                <a:gd name="T13" fmla="*/ 333 h 632"/>
                <a:gd name="T14" fmla="*/ 8 w 630"/>
                <a:gd name="T15" fmla="*/ 238 h 632"/>
                <a:gd name="T16" fmla="*/ 43 w 630"/>
                <a:gd name="T17" fmla="*/ 152 h 632"/>
                <a:gd name="T18" fmla="*/ 103 w 630"/>
                <a:gd name="T19" fmla="*/ 79 h 632"/>
                <a:gd name="T20" fmla="*/ 182 w 630"/>
                <a:gd name="T21" fmla="*/ 26 h 632"/>
                <a:gd name="T22" fmla="*/ 272 w 630"/>
                <a:gd name="T23" fmla="*/ 0 h 632"/>
                <a:gd name="T24" fmla="*/ 367 w 630"/>
                <a:gd name="T25" fmla="*/ 2 h 632"/>
                <a:gd name="T26" fmla="*/ 456 w 630"/>
                <a:gd name="T27" fmla="*/ 31 h 632"/>
                <a:gd name="T28" fmla="*/ 534 w 630"/>
                <a:gd name="T29" fmla="*/ 85 h 632"/>
                <a:gd name="T30" fmla="*/ 591 w 630"/>
                <a:gd name="T31" fmla="*/ 161 h 632"/>
                <a:gd name="T32" fmla="*/ 625 w 630"/>
                <a:gd name="T33" fmla="*/ 249 h 632"/>
                <a:gd name="T34" fmla="*/ 630 w 630"/>
                <a:gd name="T35" fmla="*/ 342 h 632"/>
                <a:gd name="T36" fmla="*/ 608 w 630"/>
                <a:gd name="T37" fmla="*/ 435 h 632"/>
                <a:gd name="T38" fmla="*/ 558 w 630"/>
                <a:gd name="T39" fmla="*/ 515 h 632"/>
                <a:gd name="T40" fmla="*/ 489 w 630"/>
                <a:gd name="T41" fmla="*/ 579 h 632"/>
                <a:gd name="T42" fmla="*/ 404 w 630"/>
                <a:gd name="T43" fmla="*/ 619 h 632"/>
                <a:gd name="T44" fmla="*/ 404 w 630"/>
                <a:gd name="T45" fmla="*/ 619 h 6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0"/>
                <a:gd name="T70" fmla="*/ 0 h 632"/>
                <a:gd name="T71" fmla="*/ 630 w 630"/>
                <a:gd name="T72" fmla="*/ 632 h 6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0" h="632">
                  <a:moveTo>
                    <a:pt x="404" y="619"/>
                  </a:moveTo>
                  <a:lnTo>
                    <a:pt x="309" y="632"/>
                  </a:lnTo>
                  <a:lnTo>
                    <a:pt x="216" y="616"/>
                  </a:lnTo>
                  <a:lnTo>
                    <a:pt x="133" y="573"/>
                  </a:lnTo>
                  <a:lnTo>
                    <a:pt x="65" y="508"/>
                  </a:lnTo>
                  <a:lnTo>
                    <a:pt x="18" y="426"/>
                  </a:lnTo>
                  <a:lnTo>
                    <a:pt x="0" y="333"/>
                  </a:lnTo>
                  <a:lnTo>
                    <a:pt x="8" y="238"/>
                  </a:lnTo>
                  <a:lnTo>
                    <a:pt x="43" y="152"/>
                  </a:lnTo>
                  <a:lnTo>
                    <a:pt x="103" y="79"/>
                  </a:lnTo>
                  <a:lnTo>
                    <a:pt x="182" y="26"/>
                  </a:lnTo>
                  <a:lnTo>
                    <a:pt x="272" y="0"/>
                  </a:lnTo>
                  <a:lnTo>
                    <a:pt x="367" y="2"/>
                  </a:lnTo>
                  <a:lnTo>
                    <a:pt x="456" y="31"/>
                  </a:lnTo>
                  <a:lnTo>
                    <a:pt x="534" y="85"/>
                  </a:lnTo>
                  <a:lnTo>
                    <a:pt x="591" y="161"/>
                  </a:lnTo>
                  <a:lnTo>
                    <a:pt x="625" y="249"/>
                  </a:lnTo>
                  <a:lnTo>
                    <a:pt x="630" y="342"/>
                  </a:lnTo>
                  <a:lnTo>
                    <a:pt x="608" y="435"/>
                  </a:lnTo>
                  <a:lnTo>
                    <a:pt x="558" y="515"/>
                  </a:lnTo>
                  <a:lnTo>
                    <a:pt x="489" y="579"/>
                  </a:lnTo>
                  <a:lnTo>
                    <a:pt x="404" y="6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1843" y="1388"/>
              <a:ext cx="169" cy="215"/>
            </a:xfrm>
            <a:custGeom>
              <a:avLst/>
              <a:gdLst>
                <a:gd name="T0" fmla="*/ 278 w 337"/>
                <a:gd name="T1" fmla="*/ 34 h 430"/>
                <a:gd name="T2" fmla="*/ 294 w 337"/>
                <a:gd name="T3" fmla="*/ 83 h 430"/>
                <a:gd name="T4" fmla="*/ 337 w 337"/>
                <a:gd name="T5" fmla="*/ 376 h 430"/>
                <a:gd name="T6" fmla="*/ 152 w 337"/>
                <a:gd name="T7" fmla="*/ 430 h 430"/>
                <a:gd name="T8" fmla="*/ 0 w 337"/>
                <a:gd name="T9" fmla="*/ 398 h 430"/>
                <a:gd name="T10" fmla="*/ 127 w 337"/>
                <a:gd name="T11" fmla="*/ 0 h 430"/>
                <a:gd name="T12" fmla="*/ 278 w 337"/>
                <a:gd name="T13" fmla="*/ 34 h 430"/>
                <a:gd name="T14" fmla="*/ 278 w 337"/>
                <a:gd name="T15" fmla="*/ 34 h 4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7"/>
                <a:gd name="T25" fmla="*/ 0 h 430"/>
                <a:gd name="T26" fmla="*/ 337 w 337"/>
                <a:gd name="T27" fmla="*/ 430 h 4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7" h="430">
                  <a:moveTo>
                    <a:pt x="278" y="34"/>
                  </a:moveTo>
                  <a:lnTo>
                    <a:pt x="294" y="83"/>
                  </a:lnTo>
                  <a:lnTo>
                    <a:pt x="337" y="376"/>
                  </a:lnTo>
                  <a:lnTo>
                    <a:pt x="152" y="430"/>
                  </a:lnTo>
                  <a:lnTo>
                    <a:pt x="0" y="398"/>
                  </a:lnTo>
                  <a:lnTo>
                    <a:pt x="127" y="0"/>
                  </a:lnTo>
                  <a:lnTo>
                    <a:pt x="278" y="34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864" y="1355"/>
              <a:ext cx="2337" cy="707"/>
            </a:xfrm>
            <a:custGeom>
              <a:avLst/>
              <a:gdLst>
                <a:gd name="T0" fmla="*/ 4563 w 4673"/>
                <a:gd name="T1" fmla="*/ 1210 h 1413"/>
                <a:gd name="T2" fmla="*/ 4542 w 4673"/>
                <a:gd name="T3" fmla="*/ 908 h 1413"/>
                <a:gd name="T4" fmla="*/ 4571 w 4673"/>
                <a:gd name="T5" fmla="*/ 614 h 1413"/>
                <a:gd name="T6" fmla="*/ 4673 w 4673"/>
                <a:gd name="T7" fmla="*/ 404 h 1413"/>
                <a:gd name="T8" fmla="*/ 4464 w 4673"/>
                <a:gd name="T9" fmla="*/ 153 h 1413"/>
                <a:gd name="T10" fmla="*/ 4311 w 4673"/>
                <a:gd name="T11" fmla="*/ 419 h 1413"/>
                <a:gd name="T12" fmla="*/ 4118 w 4673"/>
                <a:gd name="T13" fmla="*/ 113 h 1413"/>
                <a:gd name="T14" fmla="*/ 3964 w 4673"/>
                <a:gd name="T15" fmla="*/ 379 h 1413"/>
                <a:gd name="T16" fmla="*/ 3738 w 4673"/>
                <a:gd name="T17" fmla="*/ 65 h 1413"/>
                <a:gd name="T18" fmla="*/ 3585 w 4673"/>
                <a:gd name="T19" fmla="*/ 347 h 1413"/>
                <a:gd name="T20" fmla="*/ 3359 w 4673"/>
                <a:gd name="T21" fmla="*/ 0 h 1413"/>
                <a:gd name="T22" fmla="*/ 3206 w 4673"/>
                <a:gd name="T23" fmla="*/ 314 h 1413"/>
                <a:gd name="T24" fmla="*/ 2739 w 4673"/>
                <a:gd name="T25" fmla="*/ 178 h 1413"/>
                <a:gd name="T26" fmla="*/ 2556 w 4673"/>
                <a:gd name="T27" fmla="*/ 368 h 1413"/>
                <a:gd name="T28" fmla="*/ 2152 w 4673"/>
                <a:gd name="T29" fmla="*/ 456 h 1413"/>
                <a:gd name="T30" fmla="*/ 876 w 4673"/>
                <a:gd name="T31" fmla="*/ 404 h 1413"/>
                <a:gd name="T32" fmla="*/ 788 w 4673"/>
                <a:gd name="T33" fmla="*/ 178 h 1413"/>
                <a:gd name="T34" fmla="*/ 432 w 4673"/>
                <a:gd name="T35" fmla="*/ 283 h 1413"/>
                <a:gd name="T36" fmla="*/ 110 w 4673"/>
                <a:gd name="T37" fmla="*/ 540 h 1413"/>
                <a:gd name="T38" fmla="*/ 0 w 4673"/>
                <a:gd name="T39" fmla="*/ 863 h 1413"/>
                <a:gd name="T40" fmla="*/ 54 w 4673"/>
                <a:gd name="T41" fmla="*/ 1187 h 1413"/>
                <a:gd name="T42" fmla="*/ 319 w 4673"/>
                <a:gd name="T43" fmla="*/ 1323 h 1413"/>
                <a:gd name="T44" fmla="*/ 368 w 4673"/>
                <a:gd name="T45" fmla="*/ 1147 h 1413"/>
                <a:gd name="T46" fmla="*/ 497 w 4673"/>
                <a:gd name="T47" fmla="*/ 993 h 1413"/>
                <a:gd name="T48" fmla="*/ 668 w 4673"/>
                <a:gd name="T49" fmla="*/ 921 h 1413"/>
                <a:gd name="T50" fmla="*/ 854 w 4673"/>
                <a:gd name="T51" fmla="*/ 905 h 1413"/>
                <a:gd name="T52" fmla="*/ 1038 w 4673"/>
                <a:gd name="T53" fmla="*/ 967 h 1413"/>
                <a:gd name="T54" fmla="*/ 1168 w 4673"/>
                <a:gd name="T55" fmla="*/ 1069 h 1413"/>
                <a:gd name="T56" fmla="*/ 1255 w 4673"/>
                <a:gd name="T57" fmla="*/ 1235 h 1413"/>
                <a:gd name="T58" fmla="*/ 1278 w 4673"/>
                <a:gd name="T59" fmla="*/ 1413 h 1413"/>
                <a:gd name="T60" fmla="*/ 3359 w 4673"/>
                <a:gd name="T61" fmla="*/ 1413 h 1413"/>
                <a:gd name="T62" fmla="*/ 3406 w 4673"/>
                <a:gd name="T63" fmla="*/ 1215 h 1413"/>
                <a:gd name="T64" fmla="*/ 3519 w 4673"/>
                <a:gd name="T65" fmla="*/ 1035 h 1413"/>
                <a:gd name="T66" fmla="*/ 3732 w 4673"/>
                <a:gd name="T67" fmla="*/ 944 h 1413"/>
                <a:gd name="T68" fmla="*/ 3984 w 4673"/>
                <a:gd name="T69" fmla="*/ 981 h 1413"/>
                <a:gd name="T70" fmla="*/ 4169 w 4673"/>
                <a:gd name="T71" fmla="*/ 1113 h 1413"/>
                <a:gd name="T72" fmla="*/ 4257 w 4673"/>
                <a:gd name="T73" fmla="*/ 1334 h 1413"/>
                <a:gd name="T74" fmla="*/ 4563 w 4673"/>
                <a:gd name="T75" fmla="*/ 1210 h 1413"/>
                <a:gd name="T76" fmla="*/ 4563 w 4673"/>
                <a:gd name="T77" fmla="*/ 1210 h 1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73"/>
                <a:gd name="T118" fmla="*/ 0 h 1413"/>
                <a:gd name="T119" fmla="*/ 4673 w 4673"/>
                <a:gd name="T120" fmla="*/ 1413 h 14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73" h="1413">
                  <a:moveTo>
                    <a:pt x="4563" y="1210"/>
                  </a:moveTo>
                  <a:lnTo>
                    <a:pt x="4542" y="908"/>
                  </a:lnTo>
                  <a:lnTo>
                    <a:pt x="4571" y="614"/>
                  </a:lnTo>
                  <a:lnTo>
                    <a:pt x="4673" y="404"/>
                  </a:lnTo>
                  <a:lnTo>
                    <a:pt x="4464" y="153"/>
                  </a:lnTo>
                  <a:lnTo>
                    <a:pt x="4311" y="419"/>
                  </a:lnTo>
                  <a:lnTo>
                    <a:pt x="4118" y="113"/>
                  </a:lnTo>
                  <a:lnTo>
                    <a:pt x="3964" y="379"/>
                  </a:lnTo>
                  <a:lnTo>
                    <a:pt x="3738" y="65"/>
                  </a:lnTo>
                  <a:lnTo>
                    <a:pt x="3585" y="347"/>
                  </a:lnTo>
                  <a:lnTo>
                    <a:pt x="3359" y="0"/>
                  </a:lnTo>
                  <a:lnTo>
                    <a:pt x="3206" y="314"/>
                  </a:lnTo>
                  <a:lnTo>
                    <a:pt x="2739" y="178"/>
                  </a:lnTo>
                  <a:lnTo>
                    <a:pt x="2556" y="368"/>
                  </a:lnTo>
                  <a:lnTo>
                    <a:pt x="2152" y="456"/>
                  </a:lnTo>
                  <a:lnTo>
                    <a:pt x="876" y="404"/>
                  </a:lnTo>
                  <a:lnTo>
                    <a:pt x="788" y="178"/>
                  </a:lnTo>
                  <a:lnTo>
                    <a:pt x="432" y="283"/>
                  </a:lnTo>
                  <a:lnTo>
                    <a:pt x="110" y="540"/>
                  </a:lnTo>
                  <a:lnTo>
                    <a:pt x="0" y="863"/>
                  </a:lnTo>
                  <a:lnTo>
                    <a:pt x="54" y="1187"/>
                  </a:lnTo>
                  <a:lnTo>
                    <a:pt x="319" y="1323"/>
                  </a:lnTo>
                  <a:lnTo>
                    <a:pt x="368" y="1147"/>
                  </a:lnTo>
                  <a:lnTo>
                    <a:pt x="497" y="993"/>
                  </a:lnTo>
                  <a:lnTo>
                    <a:pt x="668" y="921"/>
                  </a:lnTo>
                  <a:lnTo>
                    <a:pt x="854" y="905"/>
                  </a:lnTo>
                  <a:lnTo>
                    <a:pt x="1038" y="967"/>
                  </a:lnTo>
                  <a:lnTo>
                    <a:pt x="1168" y="1069"/>
                  </a:lnTo>
                  <a:lnTo>
                    <a:pt x="1255" y="1235"/>
                  </a:lnTo>
                  <a:lnTo>
                    <a:pt x="1278" y="1413"/>
                  </a:lnTo>
                  <a:lnTo>
                    <a:pt x="3359" y="1413"/>
                  </a:lnTo>
                  <a:lnTo>
                    <a:pt x="3406" y="1215"/>
                  </a:lnTo>
                  <a:lnTo>
                    <a:pt x="3519" y="1035"/>
                  </a:lnTo>
                  <a:lnTo>
                    <a:pt x="3732" y="944"/>
                  </a:lnTo>
                  <a:lnTo>
                    <a:pt x="3984" y="981"/>
                  </a:lnTo>
                  <a:lnTo>
                    <a:pt x="4169" y="1113"/>
                  </a:lnTo>
                  <a:lnTo>
                    <a:pt x="4257" y="1334"/>
                  </a:lnTo>
                  <a:lnTo>
                    <a:pt x="4563" y="121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2580" y="1861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3 h 725"/>
                <a:gd name="T12" fmla="*/ 23 w 720"/>
                <a:gd name="T13" fmla="*/ 230 h 725"/>
                <a:gd name="T14" fmla="*/ 65 w 720"/>
                <a:gd name="T15" fmla="*/ 152 h 725"/>
                <a:gd name="T16" fmla="*/ 124 w 720"/>
                <a:gd name="T17" fmla="*/ 89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0 w 720"/>
                <a:gd name="T25" fmla="*/ 13 h 725"/>
                <a:gd name="T26" fmla="*/ 532 w 720"/>
                <a:gd name="T27" fmla="*/ 45 h 725"/>
                <a:gd name="T28" fmla="*/ 604 w 720"/>
                <a:gd name="T29" fmla="*/ 95 h 725"/>
                <a:gd name="T30" fmla="*/ 659 w 720"/>
                <a:gd name="T31" fmla="*/ 161 h 725"/>
                <a:gd name="T32" fmla="*/ 699 w 720"/>
                <a:gd name="T33" fmla="*/ 239 h 725"/>
                <a:gd name="T34" fmla="*/ 720 w 720"/>
                <a:gd name="T35" fmla="*/ 324 h 725"/>
                <a:gd name="T36" fmla="*/ 718 w 720"/>
                <a:gd name="T37" fmla="*/ 412 h 725"/>
                <a:gd name="T38" fmla="*/ 695 w 720"/>
                <a:gd name="T39" fmla="*/ 496 h 725"/>
                <a:gd name="T40" fmla="*/ 655 w 720"/>
                <a:gd name="T41" fmla="*/ 573 h 725"/>
                <a:gd name="T42" fmla="*/ 596 w 720"/>
                <a:gd name="T43" fmla="*/ 637 h 725"/>
                <a:gd name="T44" fmla="*/ 523 w 720"/>
                <a:gd name="T45" fmla="*/ 686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7 w 720"/>
                <a:gd name="T53" fmla="*/ 681 h 725"/>
                <a:gd name="T54" fmla="*/ 268 w 720"/>
                <a:gd name="T55" fmla="*/ 623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8 w 720"/>
                <a:gd name="T63" fmla="*/ 578 h 725"/>
                <a:gd name="T64" fmla="*/ 574 w 720"/>
                <a:gd name="T65" fmla="*/ 531 h 725"/>
                <a:gd name="T66" fmla="*/ 608 w 720"/>
                <a:gd name="T67" fmla="*/ 474 h 725"/>
                <a:gd name="T68" fmla="*/ 628 w 720"/>
                <a:gd name="T69" fmla="*/ 412 h 725"/>
                <a:gd name="T70" fmla="*/ 631 w 720"/>
                <a:gd name="T71" fmla="*/ 346 h 725"/>
                <a:gd name="T72" fmla="*/ 621 w 720"/>
                <a:gd name="T73" fmla="*/ 281 h 725"/>
                <a:gd name="T74" fmla="*/ 593 w 720"/>
                <a:gd name="T75" fmla="*/ 222 h 725"/>
                <a:gd name="T76" fmla="*/ 552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0 w 720"/>
                <a:gd name="T85" fmla="*/ 95 h 725"/>
                <a:gd name="T86" fmla="*/ 248 w 720"/>
                <a:gd name="T87" fmla="*/ 113 h 725"/>
                <a:gd name="T88" fmla="*/ 190 w 720"/>
                <a:gd name="T89" fmla="*/ 147 h 725"/>
                <a:gd name="T90" fmla="*/ 144 w 720"/>
                <a:gd name="T91" fmla="*/ 194 h 725"/>
                <a:gd name="T92" fmla="*/ 111 w 720"/>
                <a:gd name="T93" fmla="*/ 251 h 725"/>
                <a:gd name="T94" fmla="*/ 91 w 720"/>
                <a:gd name="T95" fmla="*/ 313 h 725"/>
                <a:gd name="T96" fmla="*/ 87 w 720"/>
                <a:gd name="T97" fmla="*/ 380 h 725"/>
                <a:gd name="T98" fmla="*/ 99 w 720"/>
                <a:gd name="T99" fmla="*/ 445 h 725"/>
                <a:gd name="T100" fmla="*/ 127 w 720"/>
                <a:gd name="T101" fmla="*/ 503 h 725"/>
                <a:gd name="T102" fmla="*/ 167 w 720"/>
                <a:gd name="T103" fmla="*/ 556 h 725"/>
                <a:gd name="T104" fmla="*/ 228 w 720"/>
                <a:gd name="T105" fmla="*/ 603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3"/>
                  </a:lnTo>
                  <a:lnTo>
                    <a:pt x="23" y="230"/>
                  </a:lnTo>
                  <a:lnTo>
                    <a:pt x="65" y="152"/>
                  </a:lnTo>
                  <a:lnTo>
                    <a:pt x="124" y="89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0" y="13"/>
                  </a:lnTo>
                  <a:lnTo>
                    <a:pt x="532" y="45"/>
                  </a:lnTo>
                  <a:lnTo>
                    <a:pt x="604" y="95"/>
                  </a:lnTo>
                  <a:lnTo>
                    <a:pt x="659" y="161"/>
                  </a:lnTo>
                  <a:lnTo>
                    <a:pt x="699" y="239"/>
                  </a:lnTo>
                  <a:lnTo>
                    <a:pt x="720" y="324"/>
                  </a:lnTo>
                  <a:lnTo>
                    <a:pt x="718" y="412"/>
                  </a:lnTo>
                  <a:lnTo>
                    <a:pt x="695" y="496"/>
                  </a:lnTo>
                  <a:lnTo>
                    <a:pt x="655" y="573"/>
                  </a:lnTo>
                  <a:lnTo>
                    <a:pt x="596" y="637"/>
                  </a:lnTo>
                  <a:lnTo>
                    <a:pt x="523" y="686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7" y="681"/>
                  </a:lnTo>
                  <a:lnTo>
                    <a:pt x="268" y="623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8" y="578"/>
                  </a:lnTo>
                  <a:lnTo>
                    <a:pt x="574" y="531"/>
                  </a:lnTo>
                  <a:lnTo>
                    <a:pt x="608" y="474"/>
                  </a:lnTo>
                  <a:lnTo>
                    <a:pt x="628" y="412"/>
                  </a:lnTo>
                  <a:lnTo>
                    <a:pt x="631" y="346"/>
                  </a:lnTo>
                  <a:lnTo>
                    <a:pt x="621" y="281"/>
                  </a:lnTo>
                  <a:lnTo>
                    <a:pt x="593" y="222"/>
                  </a:lnTo>
                  <a:lnTo>
                    <a:pt x="552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0" y="95"/>
                  </a:lnTo>
                  <a:lnTo>
                    <a:pt x="248" y="113"/>
                  </a:lnTo>
                  <a:lnTo>
                    <a:pt x="190" y="147"/>
                  </a:lnTo>
                  <a:lnTo>
                    <a:pt x="144" y="194"/>
                  </a:lnTo>
                  <a:lnTo>
                    <a:pt x="111" y="251"/>
                  </a:lnTo>
                  <a:lnTo>
                    <a:pt x="91" y="313"/>
                  </a:lnTo>
                  <a:lnTo>
                    <a:pt x="87" y="380"/>
                  </a:lnTo>
                  <a:lnTo>
                    <a:pt x="99" y="445"/>
                  </a:lnTo>
                  <a:lnTo>
                    <a:pt x="127" y="503"/>
                  </a:lnTo>
                  <a:lnTo>
                    <a:pt x="167" y="556"/>
                  </a:lnTo>
                  <a:lnTo>
                    <a:pt x="228" y="603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2656" y="2158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2666" y="1948"/>
              <a:ext cx="187" cy="187"/>
            </a:xfrm>
            <a:custGeom>
              <a:avLst/>
              <a:gdLst>
                <a:gd name="T0" fmla="*/ 156 w 374"/>
                <a:gd name="T1" fmla="*/ 372 h 375"/>
                <a:gd name="T2" fmla="*/ 203 w 374"/>
                <a:gd name="T3" fmla="*/ 375 h 375"/>
                <a:gd name="T4" fmla="*/ 246 w 374"/>
                <a:gd name="T5" fmla="*/ 366 h 375"/>
                <a:gd name="T6" fmla="*/ 288 w 374"/>
                <a:gd name="T7" fmla="*/ 347 h 375"/>
                <a:gd name="T8" fmla="*/ 322 w 374"/>
                <a:gd name="T9" fmla="*/ 319 h 375"/>
                <a:gd name="T10" fmla="*/ 350 w 374"/>
                <a:gd name="T11" fmla="*/ 282 h 375"/>
                <a:gd name="T12" fmla="*/ 368 w 374"/>
                <a:gd name="T13" fmla="*/ 240 h 375"/>
                <a:gd name="T14" fmla="*/ 374 w 374"/>
                <a:gd name="T15" fmla="*/ 195 h 375"/>
                <a:gd name="T16" fmla="*/ 371 w 374"/>
                <a:gd name="T17" fmla="*/ 150 h 375"/>
                <a:gd name="T18" fmla="*/ 357 w 374"/>
                <a:gd name="T19" fmla="*/ 107 h 375"/>
                <a:gd name="T20" fmla="*/ 334 w 374"/>
                <a:gd name="T21" fmla="*/ 70 h 375"/>
                <a:gd name="T22" fmla="*/ 302 w 374"/>
                <a:gd name="T23" fmla="*/ 39 h 375"/>
                <a:gd name="T24" fmla="*/ 261 w 374"/>
                <a:gd name="T25" fmla="*/ 16 h 375"/>
                <a:gd name="T26" fmla="*/ 218 w 374"/>
                <a:gd name="T27" fmla="*/ 3 h 375"/>
                <a:gd name="T28" fmla="*/ 173 w 374"/>
                <a:gd name="T29" fmla="*/ 0 h 375"/>
                <a:gd name="T30" fmla="*/ 130 w 374"/>
                <a:gd name="T31" fmla="*/ 10 h 375"/>
                <a:gd name="T32" fmla="*/ 88 w 374"/>
                <a:gd name="T33" fmla="*/ 28 h 375"/>
                <a:gd name="T34" fmla="*/ 52 w 374"/>
                <a:gd name="T35" fmla="*/ 56 h 375"/>
                <a:gd name="T36" fmla="*/ 26 w 374"/>
                <a:gd name="T37" fmla="*/ 93 h 375"/>
                <a:gd name="T38" fmla="*/ 8 w 374"/>
                <a:gd name="T39" fmla="*/ 135 h 375"/>
                <a:gd name="T40" fmla="*/ 0 w 374"/>
                <a:gd name="T41" fmla="*/ 180 h 375"/>
                <a:gd name="T42" fmla="*/ 4 w 374"/>
                <a:gd name="T43" fmla="*/ 225 h 375"/>
                <a:gd name="T44" fmla="*/ 18 w 374"/>
                <a:gd name="T45" fmla="*/ 268 h 375"/>
                <a:gd name="T46" fmla="*/ 42 w 374"/>
                <a:gd name="T47" fmla="*/ 305 h 375"/>
                <a:gd name="T48" fmla="*/ 74 w 374"/>
                <a:gd name="T49" fmla="*/ 336 h 375"/>
                <a:gd name="T50" fmla="*/ 113 w 374"/>
                <a:gd name="T51" fmla="*/ 359 h 375"/>
                <a:gd name="T52" fmla="*/ 156 w 374"/>
                <a:gd name="T53" fmla="*/ 372 h 375"/>
                <a:gd name="T54" fmla="*/ 156 w 374"/>
                <a:gd name="T55" fmla="*/ 372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4"/>
                <a:gd name="T85" fmla="*/ 0 h 375"/>
                <a:gd name="T86" fmla="*/ 374 w 374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4" h="375">
                  <a:moveTo>
                    <a:pt x="156" y="372"/>
                  </a:moveTo>
                  <a:lnTo>
                    <a:pt x="203" y="375"/>
                  </a:lnTo>
                  <a:lnTo>
                    <a:pt x="246" y="366"/>
                  </a:lnTo>
                  <a:lnTo>
                    <a:pt x="288" y="347"/>
                  </a:lnTo>
                  <a:lnTo>
                    <a:pt x="322" y="319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4" y="195"/>
                  </a:lnTo>
                  <a:lnTo>
                    <a:pt x="371" y="150"/>
                  </a:lnTo>
                  <a:lnTo>
                    <a:pt x="357" y="107"/>
                  </a:lnTo>
                  <a:lnTo>
                    <a:pt x="334" y="70"/>
                  </a:lnTo>
                  <a:lnTo>
                    <a:pt x="302" y="39"/>
                  </a:lnTo>
                  <a:lnTo>
                    <a:pt x="261" y="16"/>
                  </a:lnTo>
                  <a:lnTo>
                    <a:pt x="218" y="3"/>
                  </a:lnTo>
                  <a:lnTo>
                    <a:pt x="173" y="0"/>
                  </a:lnTo>
                  <a:lnTo>
                    <a:pt x="130" y="10"/>
                  </a:lnTo>
                  <a:lnTo>
                    <a:pt x="88" y="28"/>
                  </a:lnTo>
                  <a:lnTo>
                    <a:pt x="52" y="56"/>
                  </a:lnTo>
                  <a:lnTo>
                    <a:pt x="26" y="93"/>
                  </a:lnTo>
                  <a:lnTo>
                    <a:pt x="8" y="135"/>
                  </a:lnTo>
                  <a:lnTo>
                    <a:pt x="0" y="180"/>
                  </a:lnTo>
                  <a:lnTo>
                    <a:pt x="4" y="225"/>
                  </a:lnTo>
                  <a:lnTo>
                    <a:pt x="18" y="268"/>
                  </a:lnTo>
                  <a:lnTo>
                    <a:pt x="42" y="305"/>
                  </a:lnTo>
                  <a:lnTo>
                    <a:pt x="74" y="336"/>
                  </a:lnTo>
                  <a:lnTo>
                    <a:pt x="113" y="359"/>
                  </a:lnTo>
                  <a:lnTo>
                    <a:pt x="156" y="37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auto">
            <a:xfrm>
              <a:off x="1086" y="1866"/>
              <a:ext cx="360" cy="362"/>
            </a:xfrm>
            <a:custGeom>
              <a:avLst/>
              <a:gdLst>
                <a:gd name="T0" fmla="*/ 155 w 720"/>
                <a:gd name="T1" fmla="*/ 660 h 725"/>
                <a:gd name="T2" fmla="*/ 116 w 720"/>
                <a:gd name="T3" fmla="*/ 630 h 725"/>
                <a:gd name="T4" fmla="*/ 59 w 720"/>
                <a:gd name="T5" fmla="*/ 564 h 725"/>
                <a:gd name="T6" fmla="*/ 20 w 720"/>
                <a:gd name="T7" fmla="*/ 486 h 725"/>
                <a:gd name="T8" fmla="*/ 0 w 720"/>
                <a:gd name="T9" fmla="*/ 401 h 725"/>
                <a:gd name="T10" fmla="*/ 2 w 720"/>
                <a:gd name="T11" fmla="*/ 314 h 725"/>
                <a:gd name="T12" fmla="*/ 23 w 720"/>
                <a:gd name="T13" fmla="*/ 229 h 725"/>
                <a:gd name="T14" fmla="*/ 65 w 720"/>
                <a:gd name="T15" fmla="*/ 154 h 725"/>
                <a:gd name="T16" fmla="*/ 124 w 720"/>
                <a:gd name="T17" fmla="*/ 87 h 725"/>
                <a:gd name="T18" fmla="*/ 197 w 720"/>
                <a:gd name="T19" fmla="*/ 39 h 725"/>
                <a:gd name="T20" fmla="*/ 279 w 720"/>
                <a:gd name="T21" fmla="*/ 10 h 725"/>
                <a:gd name="T22" fmla="*/ 365 w 720"/>
                <a:gd name="T23" fmla="*/ 0 h 725"/>
                <a:gd name="T24" fmla="*/ 452 w 720"/>
                <a:gd name="T25" fmla="*/ 13 h 725"/>
                <a:gd name="T26" fmla="*/ 532 w 720"/>
                <a:gd name="T27" fmla="*/ 44 h 725"/>
                <a:gd name="T28" fmla="*/ 604 w 720"/>
                <a:gd name="T29" fmla="*/ 95 h 725"/>
                <a:gd name="T30" fmla="*/ 661 w 720"/>
                <a:gd name="T31" fmla="*/ 161 h 725"/>
                <a:gd name="T32" fmla="*/ 700 w 720"/>
                <a:gd name="T33" fmla="*/ 239 h 725"/>
                <a:gd name="T34" fmla="*/ 720 w 720"/>
                <a:gd name="T35" fmla="*/ 324 h 725"/>
                <a:gd name="T36" fmla="*/ 718 w 720"/>
                <a:gd name="T37" fmla="*/ 410 h 725"/>
                <a:gd name="T38" fmla="*/ 696 w 720"/>
                <a:gd name="T39" fmla="*/ 496 h 725"/>
                <a:gd name="T40" fmla="*/ 655 w 720"/>
                <a:gd name="T41" fmla="*/ 573 h 725"/>
                <a:gd name="T42" fmla="*/ 596 w 720"/>
                <a:gd name="T43" fmla="*/ 636 h 725"/>
                <a:gd name="T44" fmla="*/ 523 w 720"/>
                <a:gd name="T45" fmla="*/ 684 h 725"/>
                <a:gd name="T46" fmla="*/ 441 w 720"/>
                <a:gd name="T47" fmla="*/ 715 h 725"/>
                <a:gd name="T48" fmla="*/ 354 w 720"/>
                <a:gd name="T49" fmla="*/ 725 h 725"/>
                <a:gd name="T50" fmla="*/ 268 w 720"/>
                <a:gd name="T51" fmla="*/ 712 h 725"/>
                <a:gd name="T52" fmla="*/ 189 w 720"/>
                <a:gd name="T53" fmla="*/ 683 h 725"/>
                <a:gd name="T54" fmla="*/ 268 w 720"/>
                <a:gd name="T55" fmla="*/ 622 h 725"/>
                <a:gd name="T56" fmla="*/ 344 w 720"/>
                <a:gd name="T57" fmla="*/ 635 h 725"/>
                <a:gd name="T58" fmla="*/ 410 w 720"/>
                <a:gd name="T59" fmla="*/ 632 h 725"/>
                <a:gd name="T60" fmla="*/ 472 w 720"/>
                <a:gd name="T61" fmla="*/ 612 h 725"/>
                <a:gd name="T62" fmla="*/ 529 w 720"/>
                <a:gd name="T63" fmla="*/ 578 h 725"/>
                <a:gd name="T64" fmla="*/ 576 w 720"/>
                <a:gd name="T65" fmla="*/ 530 h 725"/>
                <a:gd name="T66" fmla="*/ 608 w 720"/>
                <a:gd name="T67" fmla="*/ 474 h 725"/>
                <a:gd name="T68" fmla="*/ 628 w 720"/>
                <a:gd name="T69" fmla="*/ 410 h 725"/>
                <a:gd name="T70" fmla="*/ 631 w 720"/>
                <a:gd name="T71" fmla="*/ 345 h 725"/>
                <a:gd name="T72" fmla="*/ 621 w 720"/>
                <a:gd name="T73" fmla="*/ 280 h 725"/>
                <a:gd name="T74" fmla="*/ 593 w 720"/>
                <a:gd name="T75" fmla="*/ 220 h 725"/>
                <a:gd name="T76" fmla="*/ 553 w 720"/>
                <a:gd name="T77" fmla="*/ 169 h 725"/>
                <a:gd name="T78" fmla="*/ 500 w 720"/>
                <a:gd name="T79" fmla="*/ 129 h 725"/>
                <a:gd name="T80" fmla="*/ 441 w 720"/>
                <a:gd name="T81" fmla="*/ 101 h 725"/>
                <a:gd name="T82" fmla="*/ 376 w 720"/>
                <a:gd name="T83" fmla="*/ 90 h 725"/>
                <a:gd name="T84" fmla="*/ 311 w 720"/>
                <a:gd name="T85" fmla="*/ 95 h 725"/>
                <a:gd name="T86" fmla="*/ 248 w 720"/>
                <a:gd name="T87" fmla="*/ 113 h 725"/>
                <a:gd name="T88" fmla="*/ 192 w 720"/>
                <a:gd name="T89" fmla="*/ 147 h 725"/>
                <a:gd name="T90" fmla="*/ 146 w 720"/>
                <a:gd name="T91" fmla="*/ 194 h 725"/>
                <a:gd name="T92" fmla="*/ 112 w 720"/>
                <a:gd name="T93" fmla="*/ 251 h 725"/>
                <a:gd name="T94" fmla="*/ 91 w 720"/>
                <a:gd name="T95" fmla="*/ 314 h 725"/>
                <a:gd name="T96" fmla="*/ 88 w 720"/>
                <a:gd name="T97" fmla="*/ 379 h 725"/>
                <a:gd name="T98" fmla="*/ 99 w 720"/>
                <a:gd name="T99" fmla="*/ 444 h 725"/>
                <a:gd name="T100" fmla="*/ 127 w 720"/>
                <a:gd name="T101" fmla="*/ 505 h 725"/>
                <a:gd name="T102" fmla="*/ 167 w 720"/>
                <a:gd name="T103" fmla="*/ 556 h 725"/>
                <a:gd name="T104" fmla="*/ 229 w 720"/>
                <a:gd name="T105" fmla="*/ 602 h 725"/>
                <a:gd name="T106" fmla="*/ 155 w 720"/>
                <a:gd name="T107" fmla="*/ 660 h 725"/>
                <a:gd name="T108" fmla="*/ 155 w 720"/>
                <a:gd name="T109" fmla="*/ 660 h 7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0"/>
                <a:gd name="T166" fmla="*/ 0 h 725"/>
                <a:gd name="T167" fmla="*/ 720 w 720"/>
                <a:gd name="T168" fmla="*/ 725 h 7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0" h="725">
                  <a:moveTo>
                    <a:pt x="155" y="660"/>
                  </a:moveTo>
                  <a:lnTo>
                    <a:pt x="116" y="630"/>
                  </a:lnTo>
                  <a:lnTo>
                    <a:pt x="59" y="564"/>
                  </a:lnTo>
                  <a:lnTo>
                    <a:pt x="20" y="486"/>
                  </a:lnTo>
                  <a:lnTo>
                    <a:pt x="0" y="401"/>
                  </a:lnTo>
                  <a:lnTo>
                    <a:pt x="2" y="314"/>
                  </a:lnTo>
                  <a:lnTo>
                    <a:pt x="23" y="229"/>
                  </a:lnTo>
                  <a:lnTo>
                    <a:pt x="65" y="154"/>
                  </a:lnTo>
                  <a:lnTo>
                    <a:pt x="124" y="87"/>
                  </a:lnTo>
                  <a:lnTo>
                    <a:pt x="197" y="39"/>
                  </a:lnTo>
                  <a:lnTo>
                    <a:pt x="279" y="10"/>
                  </a:lnTo>
                  <a:lnTo>
                    <a:pt x="365" y="0"/>
                  </a:lnTo>
                  <a:lnTo>
                    <a:pt x="452" y="13"/>
                  </a:lnTo>
                  <a:lnTo>
                    <a:pt x="532" y="44"/>
                  </a:lnTo>
                  <a:lnTo>
                    <a:pt x="604" y="95"/>
                  </a:lnTo>
                  <a:lnTo>
                    <a:pt x="661" y="161"/>
                  </a:lnTo>
                  <a:lnTo>
                    <a:pt x="700" y="239"/>
                  </a:lnTo>
                  <a:lnTo>
                    <a:pt x="720" y="324"/>
                  </a:lnTo>
                  <a:lnTo>
                    <a:pt x="718" y="410"/>
                  </a:lnTo>
                  <a:lnTo>
                    <a:pt x="696" y="496"/>
                  </a:lnTo>
                  <a:lnTo>
                    <a:pt x="655" y="573"/>
                  </a:lnTo>
                  <a:lnTo>
                    <a:pt x="596" y="636"/>
                  </a:lnTo>
                  <a:lnTo>
                    <a:pt x="523" y="684"/>
                  </a:lnTo>
                  <a:lnTo>
                    <a:pt x="441" y="715"/>
                  </a:lnTo>
                  <a:lnTo>
                    <a:pt x="354" y="725"/>
                  </a:lnTo>
                  <a:lnTo>
                    <a:pt x="268" y="712"/>
                  </a:lnTo>
                  <a:lnTo>
                    <a:pt x="189" y="683"/>
                  </a:lnTo>
                  <a:lnTo>
                    <a:pt x="268" y="622"/>
                  </a:lnTo>
                  <a:lnTo>
                    <a:pt x="344" y="635"/>
                  </a:lnTo>
                  <a:lnTo>
                    <a:pt x="410" y="632"/>
                  </a:lnTo>
                  <a:lnTo>
                    <a:pt x="472" y="612"/>
                  </a:lnTo>
                  <a:lnTo>
                    <a:pt x="529" y="578"/>
                  </a:lnTo>
                  <a:lnTo>
                    <a:pt x="576" y="530"/>
                  </a:lnTo>
                  <a:lnTo>
                    <a:pt x="608" y="474"/>
                  </a:lnTo>
                  <a:lnTo>
                    <a:pt x="628" y="410"/>
                  </a:lnTo>
                  <a:lnTo>
                    <a:pt x="631" y="345"/>
                  </a:lnTo>
                  <a:lnTo>
                    <a:pt x="621" y="280"/>
                  </a:lnTo>
                  <a:lnTo>
                    <a:pt x="593" y="220"/>
                  </a:lnTo>
                  <a:lnTo>
                    <a:pt x="553" y="169"/>
                  </a:lnTo>
                  <a:lnTo>
                    <a:pt x="500" y="129"/>
                  </a:lnTo>
                  <a:lnTo>
                    <a:pt x="441" y="101"/>
                  </a:lnTo>
                  <a:lnTo>
                    <a:pt x="376" y="90"/>
                  </a:lnTo>
                  <a:lnTo>
                    <a:pt x="311" y="95"/>
                  </a:lnTo>
                  <a:lnTo>
                    <a:pt x="248" y="113"/>
                  </a:lnTo>
                  <a:lnTo>
                    <a:pt x="192" y="147"/>
                  </a:lnTo>
                  <a:lnTo>
                    <a:pt x="146" y="194"/>
                  </a:lnTo>
                  <a:lnTo>
                    <a:pt x="112" y="251"/>
                  </a:lnTo>
                  <a:lnTo>
                    <a:pt x="91" y="314"/>
                  </a:lnTo>
                  <a:lnTo>
                    <a:pt x="88" y="379"/>
                  </a:lnTo>
                  <a:lnTo>
                    <a:pt x="99" y="444"/>
                  </a:lnTo>
                  <a:lnTo>
                    <a:pt x="127" y="505"/>
                  </a:lnTo>
                  <a:lnTo>
                    <a:pt x="167" y="556"/>
                  </a:lnTo>
                  <a:lnTo>
                    <a:pt x="229" y="602"/>
                  </a:lnTo>
                  <a:lnTo>
                    <a:pt x="155" y="6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5" name="Freeform 15"/>
            <p:cNvSpPr>
              <a:spLocks noChangeAspect="1"/>
            </p:cNvSpPr>
            <p:nvPr/>
          </p:nvSpPr>
          <p:spPr bwMode="auto">
            <a:xfrm>
              <a:off x="1162" y="2163"/>
              <a:ext cx="70" cy="44"/>
            </a:xfrm>
            <a:custGeom>
              <a:avLst/>
              <a:gdLst>
                <a:gd name="T0" fmla="*/ 141 w 141"/>
                <a:gd name="T1" fmla="*/ 34 h 88"/>
                <a:gd name="T2" fmla="*/ 55 w 141"/>
                <a:gd name="T3" fmla="*/ 0 h 88"/>
                <a:gd name="T4" fmla="*/ 0 w 141"/>
                <a:gd name="T5" fmla="*/ 63 h 88"/>
                <a:gd name="T6" fmla="*/ 38 w 141"/>
                <a:gd name="T7" fmla="*/ 88 h 88"/>
                <a:gd name="T8" fmla="*/ 141 w 141"/>
                <a:gd name="T9" fmla="*/ 34 h 88"/>
                <a:gd name="T10" fmla="*/ 141 w 141"/>
                <a:gd name="T11" fmla="*/ 3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"/>
                <a:gd name="T19" fmla="*/ 0 h 88"/>
                <a:gd name="T20" fmla="*/ 141 w 1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" h="88">
                  <a:moveTo>
                    <a:pt x="141" y="34"/>
                  </a:moveTo>
                  <a:lnTo>
                    <a:pt x="55" y="0"/>
                  </a:lnTo>
                  <a:lnTo>
                    <a:pt x="0" y="63"/>
                  </a:lnTo>
                  <a:lnTo>
                    <a:pt x="38" y="88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6" name="Freeform 16"/>
            <p:cNvSpPr>
              <a:spLocks noChangeAspect="1"/>
            </p:cNvSpPr>
            <p:nvPr/>
          </p:nvSpPr>
          <p:spPr bwMode="auto">
            <a:xfrm>
              <a:off x="1172" y="1954"/>
              <a:ext cx="188" cy="187"/>
            </a:xfrm>
            <a:custGeom>
              <a:avLst/>
              <a:gdLst>
                <a:gd name="T0" fmla="*/ 158 w 376"/>
                <a:gd name="T1" fmla="*/ 373 h 375"/>
                <a:gd name="T2" fmla="*/ 203 w 376"/>
                <a:gd name="T3" fmla="*/ 375 h 375"/>
                <a:gd name="T4" fmla="*/ 247 w 376"/>
                <a:gd name="T5" fmla="*/ 365 h 375"/>
                <a:gd name="T6" fmla="*/ 288 w 376"/>
                <a:gd name="T7" fmla="*/ 347 h 375"/>
                <a:gd name="T8" fmla="*/ 322 w 376"/>
                <a:gd name="T9" fmla="*/ 317 h 375"/>
                <a:gd name="T10" fmla="*/ 350 w 376"/>
                <a:gd name="T11" fmla="*/ 282 h 375"/>
                <a:gd name="T12" fmla="*/ 368 w 376"/>
                <a:gd name="T13" fmla="*/ 240 h 375"/>
                <a:gd name="T14" fmla="*/ 376 w 376"/>
                <a:gd name="T15" fmla="*/ 195 h 375"/>
                <a:gd name="T16" fmla="*/ 371 w 376"/>
                <a:gd name="T17" fmla="*/ 150 h 375"/>
                <a:gd name="T18" fmla="*/ 357 w 376"/>
                <a:gd name="T19" fmla="*/ 109 h 375"/>
                <a:gd name="T20" fmla="*/ 334 w 376"/>
                <a:gd name="T21" fmla="*/ 70 h 375"/>
                <a:gd name="T22" fmla="*/ 302 w 376"/>
                <a:gd name="T23" fmla="*/ 37 h 375"/>
                <a:gd name="T24" fmla="*/ 261 w 376"/>
                <a:gd name="T25" fmla="*/ 14 h 375"/>
                <a:gd name="T26" fmla="*/ 218 w 376"/>
                <a:gd name="T27" fmla="*/ 2 h 375"/>
                <a:gd name="T28" fmla="*/ 175 w 376"/>
                <a:gd name="T29" fmla="*/ 0 h 375"/>
                <a:gd name="T30" fmla="*/ 130 w 376"/>
                <a:gd name="T31" fmla="*/ 9 h 375"/>
                <a:gd name="T32" fmla="*/ 88 w 376"/>
                <a:gd name="T33" fmla="*/ 28 h 375"/>
                <a:gd name="T34" fmla="*/ 54 w 376"/>
                <a:gd name="T35" fmla="*/ 57 h 375"/>
                <a:gd name="T36" fmla="*/ 26 w 376"/>
                <a:gd name="T37" fmla="*/ 93 h 375"/>
                <a:gd name="T38" fmla="*/ 8 w 376"/>
                <a:gd name="T39" fmla="*/ 133 h 375"/>
                <a:gd name="T40" fmla="*/ 0 w 376"/>
                <a:gd name="T41" fmla="*/ 178 h 375"/>
                <a:gd name="T42" fmla="*/ 4 w 376"/>
                <a:gd name="T43" fmla="*/ 223 h 375"/>
                <a:gd name="T44" fmla="*/ 18 w 376"/>
                <a:gd name="T45" fmla="*/ 266 h 375"/>
                <a:gd name="T46" fmla="*/ 43 w 376"/>
                <a:gd name="T47" fmla="*/ 305 h 375"/>
                <a:gd name="T48" fmla="*/ 74 w 376"/>
                <a:gd name="T49" fmla="*/ 338 h 375"/>
                <a:gd name="T50" fmla="*/ 114 w 376"/>
                <a:gd name="T51" fmla="*/ 359 h 375"/>
                <a:gd name="T52" fmla="*/ 158 w 376"/>
                <a:gd name="T53" fmla="*/ 373 h 375"/>
                <a:gd name="T54" fmla="*/ 158 w 376"/>
                <a:gd name="T55" fmla="*/ 373 h 3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6"/>
                <a:gd name="T85" fmla="*/ 0 h 375"/>
                <a:gd name="T86" fmla="*/ 376 w 376"/>
                <a:gd name="T87" fmla="*/ 375 h 3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6" h="375">
                  <a:moveTo>
                    <a:pt x="158" y="373"/>
                  </a:moveTo>
                  <a:lnTo>
                    <a:pt x="203" y="375"/>
                  </a:lnTo>
                  <a:lnTo>
                    <a:pt x="247" y="365"/>
                  </a:lnTo>
                  <a:lnTo>
                    <a:pt x="288" y="347"/>
                  </a:lnTo>
                  <a:lnTo>
                    <a:pt x="322" y="317"/>
                  </a:lnTo>
                  <a:lnTo>
                    <a:pt x="350" y="282"/>
                  </a:lnTo>
                  <a:lnTo>
                    <a:pt x="368" y="240"/>
                  </a:lnTo>
                  <a:lnTo>
                    <a:pt x="376" y="195"/>
                  </a:lnTo>
                  <a:lnTo>
                    <a:pt x="371" y="150"/>
                  </a:lnTo>
                  <a:lnTo>
                    <a:pt x="357" y="109"/>
                  </a:lnTo>
                  <a:lnTo>
                    <a:pt x="334" y="70"/>
                  </a:lnTo>
                  <a:lnTo>
                    <a:pt x="302" y="37"/>
                  </a:lnTo>
                  <a:lnTo>
                    <a:pt x="261" y="14"/>
                  </a:lnTo>
                  <a:lnTo>
                    <a:pt x="218" y="2"/>
                  </a:lnTo>
                  <a:lnTo>
                    <a:pt x="175" y="0"/>
                  </a:lnTo>
                  <a:lnTo>
                    <a:pt x="130" y="9"/>
                  </a:lnTo>
                  <a:lnTo>
                    <a:pt x="88" y="28"/>
                  </a:lnTo>
                  <a:lnTo>
                    <a:pt x="54" y="57"/>
                  </a:lnTo>
                  <a:lnTo>
                    <a:pt x="26" y="93"/>
                  </a:lnTo>
                  <a:lnTo>
                    <a:pt x="8" y="133"/>
                  </a:lnTo>
                  <a:lnTo>
                    <a:pt x="0" y="178"/>
                  </a:lnTo>
                  <a:lnTo>
                    <a:pt x="4" y="223"/>
                  </a:lnTo>
                  <a:lnTo>
                    <a:pt x="18" y="266"/>
                  </a:lnTo>
                  <a:lnTo>
                    <a:pt x="43" y="305"/>
                  </a:lnTo>
                  <a:lnTo>
                    <a:pt x="74" y="338"/>
                  </a:lnTo>
                  <a:lnTo>
                    <a:pt x="114" y="359"/>
                  </a:lnTo>
                  <a:lnTo>
                    <a:pt x="158" y="37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7" name="Freeform 17"/>
            <p:cNvSpPr>
              <a:spLocks noChangeAspect="1"/>
            </p:cNvSpPr>
            <p:nvPr/>
          </p:nvSpPr>
          <p:spPr bwMode="auto">
            <a:xfrm>
              <a:off x="1245" y="1097"/>
              <a:ext cx="1049" cy="559"/>
            </a:xfrm>
            <a:custGeom>
              <a:avLst/>
              <a:gdLst>
                <a:gd name="T0" fmla="*/ 2099 w 2099"/>
                <a:gd name="T1" fmla="*/ 811 h 1117"/>
                <a:gd name="T2" fmla="*/ 1854 w 2099"/>
                <a:gd name="T3" fmla="*/ 77 h 1117"/>
                <a:gd name="T4" fmla="*/ 1721 w 2099"/>
                <a:gd name="T5" fmla="*/ 20 h 1117"/>
                <a:gd name="T6" fmla="*/ 1436 w 2099"/>
                <a:gd name="T7" fmla="*/ 0 h 1117"/>
                <a:gd name="T8" fmla="*/ 811 w 2099"/>
                <a:gd name="T9" fmla="*/ 25 h 1117"/>
                <a:gd name="T10" fmla="*/ 477 w 2099"/>
                <a:gd name="T11" fmla="*/ 49 h 1117"/>
                <a:gd name="T12" fmla="*/ 217 w 2099"/>
                <a:gd name="T13" fmla="*/ 118 h 1117"/>
                <a:gd name="T14" fmla="*/ 109 w 2099"/>
                <a:gd name="T15" fmla="*/ 226 h 1117"/>
                <a:gd name="T16" fmla="*/ 65 w 2099"/>
                <a:gd name="T17" fmla="*/ 402 h 1117"/>
                <a:gd name="T18" fmla="*/ 0 w 2099"/>
                <a:gd name="T19" fmla="*/ 768 h 1117"/>
                <a:gd name="T20" fmla="*/ 84 w 2099"/>
                <a:gd name="T21" fmla="*/ 984 h 1117"/>
                <a:gd name="T22" fmla="*/ 217 w 2099"/>
                <a:gd name="T23" fmla="*/ 305 h 1117"/>
                <a:gd name="T24" fmla="*/ 271 w 2099"/>
                <a:gd name="T25" fmla="*/ 240 h 1117"/>
                <a:gd name="T26" fmla="*/ 895 w 2099"/>
                <a:gd name="T27" fmla="*/ 210 h 1117"/>
                <a:gd name="T28" fmla="*/ 895 w 2099"/>
                <a:gd name="T29" fmla="*/ 1117 h 1117"/>
                <a:gd name="T30" fmla="*/ 1028 w 2099"/>
                <a:gd name="T31" fmla="*/ 1117 h 1117"/>
                <a:gd name="T32" fmla="*/ 1028 w 2099"/>
                <a:gd name="T33" fmla="*/ 196 h 1117"/>
                <a:gd name="T34" fmla="*/ 1784 w 2099"/>
                <a:gd name="T35" fmla="*/ 196 h 1117"/>
                <a:gd name="T36" fmla="*/ 1986 w 2099"/>
                <a:gd name="T37" fmla="*/ 890 h 1117"/>
                <a:gd name="T38" fmla="*/ 2099 w 2099"/>
                <a:gd name="T39" fmla="*/ 811 h 1117"/>
                <a:gd name="T40" fmla="*/ 2099 w 2099"/>
                <a:gd name="T41" fmla="*/ 811 h 1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99"/>
                <a:gd name="T64" fmla="*/ 0 h 1117"/>
                <a:gd name="T65" fmla="*/ 2099 w 2099"/>
                <a:gd name="T66" fmla="*/ 1117 h 1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99" h="1117">
                  <a:moveTo>
                    <a:pt x="2099" y="811"/>
                  </a:moveTo>
                  <a:lnTo>
                    <a:pt x="1854" y="77"/>
                  </a:lnTo>
                  <a:lnTo>
                    <a:pt x="1721" y="20"/>
                  </a:lnTo>
                  <a:lnTo>
                    <a:pt x="1436" y="0"/>
                  </a:lnTo>
                  <a:lnTo>
                    <a:pt x="811" y="25"/>
                  </a:lnTo>
                  <a:lnTo>
                    <a:pt x="477" y="49"/>
                  </a:lnTo>
                  <a:lnTo>
                    <a:pt x="217" y="118"/>
                  </a:lnTo>
                  <a:lnTo>
                    <a:pt x="109" y="226"/>
                  </a:lnTo>
                  <a:lnTo>
                    <a:pt x="65" y="402"/>
                  </a:lnTo>
                  <a:lnTo>
                    <a:pt x="0" y="768"/>
                  </a:lnTo>
                  <a:lnTo>
                    <a:pt x="84" y="984"/>
                  </a:lnTo>
                  <a:lnTo>
                    <a:pt x="217" y="305"/>
                  </a:lnTo>
                  <a:lnTo>
                    <a:pt x="271" y="240"/>
                  </a:lnTo>
                  <a:lnTo>
                    <a:pt x="895" y="210"/>
                  </a:lnTo>
                  <a:lnTo>
                    <a:pt x="895" y="1117"/>
                  </a:lnTo>
                  <a:lnTo>
                    <a:pt x="1028" y="1117"/>
                  </a:lnTo>
                  <a:lnTo>
                    <a:pt x="1028" y="196"/>
                  </a:lnTo>
                  <a:lnTo>
                    <a:pt x="1784" y="196"/>
                  </a:lnTo>
                  <a:lnTo>
                    <a:pt x="1986" y="890"/>
                  </a:lnTo>
                  <a:lnTo>
                    <a:pt x="2099" y="81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8" name="Freeform 18"/>
            <p:cNvSpPr>
              <a:spLocks noChangeAspect="1"/>
            </p:cNvSpPr>
            <p:nvPr/>
          </p:nvSpPr>
          <p:spPr bwMode="auto">
            <a:xfrm>
              <a:off x="2056" y="1370"/>
              <a:ext cx="129" cy="180"/>
            </a:xfrm>
            <a:custGeom>
              <a:avLst/>
              <a:gdLst>
                <a:gd name="T0" fmla="*/ 13 w 257"/>
                <a:gd name="T1" fmla="*/ 302 h 361"/>
                <a:gd name="T2" fmla="*/ 5 w 257"/>
                <a:gd name="T3" fmla="*/ 283 h 361"/>
                <a:gd name="T4" fmla="*/ 0 w 257"/>
                <a:gd name="T5" fmla="*/ 245 h 361"/>
                <a:gd name="T6" fmla="*/ 2 w 257"/>
                <a:gd name="T7" fmla="*/ 203 h 361"/>
                <a:gd name="T8" fmla="*/ 11 w 257"/>
                <a:gd name="T9" fmla="*/ 158 h 361"/>
                <a:gd name="T10" fmla="*/ 27 w 257"/>
                <a:gd name="T11" fmla="*/ 116 h 361"/>
                <a:gd name="T12" fmla="*/ 48 w 257"/>
                <a:gd name="T13" fmla="*/ 78 h 361"/>
                <a:gd name="T14" fmla="*/ 75 w 257"/>
                <a:gd name="T15" fmla="*/ 45 h 361"/>
                <a:gd name="T16" fmla="*/ 104 w 257"/>
                <a:gd name="T17" fmla="*/ 20 h 361"/>
                <a:gd name="T18" fmla="*/ 137 w 257"/>
                <a:gd name="T19" fmla="*/ 5 h 361"/>
                <a:gd name="T20" fmla="*/ 166 w 257"/>
                <a:gd name="T21" fmla="*/ 0 h 361"/>
                <a:gd name="T22" fmla="*/ 195 w 257"/>
                <a:gd name="T23" fmla="*/ 5 h 361"/>
                <a:gd name="T24" fmla="*/ 219 w 257"/>
                <a:gd name="T25" fmla="*/ 20 h 361"/>
                <a:gd name="T26" fmla="*/ 239 w 257"/>
                <a:gd name="T27" fmla="*/ 45 h 361"/>
                <a:gd name="T28" fmla="*/ 251 w 257"/>
                <a:gd name="T29" fmla="*/ 78 h 361"/>
                <a:gd name="T30" fmla="*/ 257 w 257"/>
                <a:gd name="T31" fmla="*/ 116 h 361"/>
                <a:gd name="T32" fmla="*/ 256 w 257"/>
                <a:gd name="T33" fmla="*/ 160 h 361"/>
                <a:gd name="T34" fmla="*/ 247 w 257"/>
                <a:gd name="T35" fmla="*/ 203 h 361"/>
                <a:gd name="T36" fmla="*/ 231 w 257"/>
                <a:gd name="T37" fmla="*/ 245 h 361"/>
                <a:gd name="T38" fmla="*/ 209 w 257"/>
                <a:gd name="T39" fmla="*/ 283 h 361"/>
                <a:gd name="T40" fmla="*/ 182 w 257"/>
                <a:gd name="T41" fmla="*/ 316 h 361"/>
                <a:gd name="T42" fmla="*/ 152 w 257"/>
                <a:gd name="T43" fmla="*/ 341 h 361"/>
                <a:gd name="T44" fmla="*/ 121 w 257"/>
                <a:gd name="T45" fmla="*/ 356 h 361"/>
                <a:gd name="T46" fmla="*/ 92 w 257"/>
                <a:gd name="T47" fmla="*/ 361 h 361"/>
                <a:gd name="T48" fmla="*/ 62 w 257"/>
                <a:gd name="T49" fmla="*/ 356 h 361"/>
                <a:gd name="T50" fmla="*/ 38 w 257"/>
                <a:gd name="T51" fmla="*/ 341 h 361"/>
                <a:gd name="T52" fmla="*/ 19 w 257"/>
                <a:gd name="T53" fmla="*/ 316 h 361"/>
                <a:gd name="T54" fmla="*/ 55 w 257"/>
                <a:gd name="T55" fmla="*/ 296 h 361"/>
                <a:gd name="T56" fmla="*/ 75 w 257"/>
                <a:gd name="T57" fmla="*/ 311 h 361"/>
                <a:gd name="T58" fmla="*/ 96 w 257"/>
                <a:gd name="T59" fmla="*/ 318 h 361"/>
                <a:gd name="T60" fmla="*/ 120 w 257"/>
                <a:gd name="T61" fmla="*/ 314 h 361"/>
                <a:gd name="T62" fmla="*/ 143 w 257"/>
                <a:gd name="T63" fmla="*/ 304 h 361"/>
                <a:gd name="T64" fmla="*/ 166 w 257"/>
                <a:gd name="T65" fmla="*/ 287 h 361"/>
                <a:gd name="T66" fmla="*/ 186 w 257"/>
                <a:gd name="T67" fmla="*/ 263 h 361"/>
                <a:gd name="T68" fmla="*/ 203 w 257"/>
                <a:gd name="T69" fmla="*/ 234 h 361"/>
                <a:gd name="T70" fmla="*/ 216 w 257"/>
                <a:gd name="T71" fmla="*/ 203 h 361"/>
                <a:gd name="T72" fmla="*/ 223 w 257"/>
                <a:gd name="T73" fmla="*/ 170 h 361"/>
                <a:gd name="T74" fmla="*/ 226 w 257"/>
                <a:gd name="T75" fmla="*/ 138 h 361"/>
                <a:gd name="T76" fmla="*/ 223 w 257"/>
                <a:gd name="T77" fmla="*/ 109 h 361"/>
                <a:gd name="T78" fmla="*/ 214 w 257"/>
                <a:gd name="T79" fmla="*/ 84 h 361"/>
                <a:gd name="T80" fmla="*/ 200 w 257"/>
                <a:gd name="T81" fmla="*/ 62 h 361"/>
                <a:gd name="T82" fmla="*/ 182 w 257"/>
                <a:gd name="T83" fmla="*/ 50 h 361"/>
                <a:gd name="T84" fmla="*/ 161 w 257"/>
                <a:gd name="T85" fmla="*/ 45 h 361"/>
                <a:gd name="T86" fmla="*/ 138 w 257"/>
                <a:gd name="T87" fmla="*/ 47 h 361"/>
                <a:gd name="T88" fmla="*/ 115 w 257"/>
                <a:gd name="T89" fmla="*/ 57 h 361"/>
                <a:gd name="T90" fmla="*/ 92 w 257"/>
                <a:gd name="T91" fmla="*/ 75 h 361"/>
                <a:gd name="T92" fmla="*/ 72 w 257"/>
                <a:gd name="T93" fmla="*/ 98 h 361"/>
                <a:gd name="T94" fmla="*/ 55 w 257"/>
                <a:gd name="T95" fmla="*/ 127 h 361"/>
                <a:gd name="T96" fmla="*/ 42 w 257"/>
                <a:gd name="T97" fmla="*/ 158 h 361"/>
                <a:gd name="T98" fmla="*/ 35 w 257"/>
                <a:gd name="T99" fmla="*/ 191 h 361"/>
                <a:gd name="T100" fmla="*/ 31 w 257"/>
                <a:gd name="T101" fmla="*/ 223 h 361"/>
                <a:gd name="T102" fmla="*/ 35 w 257"/>
                <a:gd name="T103" fmla="*/ 253 h 361"/>
                <a:gd name="T104" fmla="*/ 45 w 257"/>
                <a:gd name="T105" fmla="*/ 282 h 361"/>
                <a:gd name="T106" fmla="*/ 13 w 257"/>
                <a:gd name="T107" fmla="*/ 302 h 361"/>
                <a:gd name="T108" fmla="*/ 13 w 257"/>
                <a:gd name="T109" fmla="*/ 302 h 3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"/>
                <a:gd name="T166" fmla="*/ 0 h 361"/>
                <a:gd name="T167" fmla="*/ 257 w 257"/>
                <a:gd name="T168" fmla="*/ 361 h 3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" h="361">
                  <a:moveTo>
                    <a:pt x="13" y="302"/>
                  </a:moveTo>
                  <a:lnTo>
                    <a:pt x="5" y="283"/>
                  </a:lnTo>
                  <a:lnTo>
                    <a:pt x="0" y="245"/>
                  </a:lnTo>
                  <a:lnTo>
                    <a:pt x="2" y="203"/>
                  </a:lnTo>
                  <a:lnTo>
                    <a:pt x="11" y="158"/>
                  </a:lnTo>
                  <a:lnTo>
                    <a:pt x="27" y="116"/>
                  </a:lnTo>
                  <a:lnTo>
                    <a:pt x="48" y="78"/>
                  </a:lnTo>
                  <a:lnTo>
                    <a:pt x="75" y="45"/>
                  </a:lnTo>
                  <a:lnTo>
                    <a:pt x="104" y="20"/>
                  </a:lnTo>
                  <a:lnTo>
                    <a:pt x="137" y="5"/>
                  </a:lnTo>
                  <a:lnTo>
                    <a:pt x="166" y="0"/>
                  </a:lnTo>
                  <a:lnTo>
                    <a:pt x="195" y="5"/>
                  </a:lnTo>
                  <a:lnTo>
                    <a:pt x="219" y="20"/>
                  </a:lnTo>
                  <a:lnTo>
                    <a:pt x="239" y="45"/>
                  </a:lnTo>
                  <a:lnTo>
                    <a:pt x="251" y="78"/>
                  </a:lnTo>
                  <a:lnTo>
                    <a:pt x="257" y="116"/>
                  </a:lnTo>
                  <a:lnTo>
                    <a:pt x="256" y="160"/>
                  </a:lnTo>
                  <a:lnTo>
                    <a:pt x="247" y="203"/>
                  </a:lnTo>
                  <a:lnTo>
                    <a:pt x="231" y="245"/>
                  </a:lnTo>
                  <a:lnTo>
                    <a:pt x="209" y="283"/>
                  </a:lnTo>
                  <a:lnTo>
                    <a:pt x="182" y="316"/>
                  </a:lnTo>
                  <a:lnTo>
                    <a:pt x="152" y="341"/>
                  </a:lnTo>
                  <a:lnTo>
                    <a:pt x="121" y="356"/>
                  </a:lnTo>
                  <a:lnTo>
                    <a:pt x="92" y="361"/>
                  </a:lnTo>
                  <a:lnTo>
                    <a:pt x="62" y="356"/>
                  </a:lnTo>
                  <a:lnTo>
                    <a:pt x="38" y="341"/>
                  </a:lnTo>
                  <a:lnTo>
                    <a:pt x="19" y="316"/>
                  </a:lnTo>
                  <a:lnTo>
                    <a:pt x="55" y="296"/>
                  </a:lnTo>
                  <a:lnTo>
                    <a:pt x="75" y="311"/>
                  </a:lnTo>
                  <a:lnTo>
                    <a:pt x="96" y="318"/>
                  </a:lnTo>
                  <a:lnTo>
                    <a:pt x="120" y="314"/>
                  </a:lnTo>
                  <a:lnTo>
                    <a:pt x="143" y="304"/>
                  </a:lnTo>
                  <a:lnTo>
                    <a:pt x="166" y="287"/>
                  </a:lnTo>
                  <a:lnTo>
                    <a:pt x="186" y="263"/>
                  </a:lnTo>
                  <a:lnTo>
                    <a:pt x="203" y="234"/>
                  </a:lnTo>
                  <a:lnTo>
                    <a:pt x="216" y="203"/>
                  </a:lnTo>
                  <a:lnTo>
                    <a:pt x="223" y="170"/>
                  </a:lnTo>
                  <a:lnTo>
                    <a:pt x="226" y="138"/>
                  </a:lnTo>
                  <a:lnTo>
                    <a:pt x="223" y="109"/>
                  </a:lnTo>
                  <a:lnTo>
                    <a:pt x="214" y="84"/>
                  </a:lnTo>
                  <a:lnTo>
                    <a:pt x="200" y="62"/>
                  </a:lnTo>
                  <a:lnTo>
                    <a:pt x="182" y="50"/>
                  </a:lnTo>
                  <a:lnTo>
                    <a:pt x="161" y="45"/>
                  </a:lnTo>
                  <a:lnTo>
                    <a:pt x="138" y="47"/>
                  </a:lnTo>
                  <a:lnTo>
                    <a:pt x="115" y="57"/>
                  </a:lnTo>
                  <a:lnTo>
                    <a:pt x="92" y="75"/>
                  </a:lnTo>
                  <a:lnTo>
                    <a:pt x="72" y="98"/>
                  </a:lnTo>
                  <a:lnTo>
                    <a:pt x="55" y="127"/>
                  </a:lnTo>
                  <a:lnTo>
                    <a:pt x="42" y="158"/>
                  </a:lnTo>
                  <a:lnTo>
                    <a:pt x="35" y="191"/>
                  </a:lnTo>
                  <a:lnTo>
                    <a:pt x="31" y="223"/>
                  </a:lnTo>
                  <a:lnTo>
                    <a:pt x="35" y="253"/>
                  </a:lnTo>
                  <a:lnTo>
                    <a:pt x="45" y="282"/>
                  </a:lnTo>
                  <a:lnTo>
                    <a:pt x="1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9" name="Freeform 19"/>
            <p:cNvSpPr>
              <a:spLocks noChangeAspect="1"/>
            </p:cNvSpPr>
            <p:nvPr/>
          </p:nvSpPr>
          <p:spPr bwMode="auto">
            <a:xfrm>
              <a:off x="2062" y="1508"/>
              <a:ext cx="24" cy="21"/>
            </a:xfrm>
            <a:custGeom>
              <a:avLst/>
              <a:gdLst>
                <a:gd name="T0" fmla="*/ 48 w 48"/>
                <a:gd name="T1" fmla="*/ 26 h 42"/>
                <a:gd name="T2" fmla="*/ 28 w 48"/>
                <a:gd name="T3" fmla="*/ 0 h 42"/>
                <a:gd name="T4" fmla="*/ 0 w 48"/>
                <a:gd name="T5" fmla="*/ 24 h 42"/>
                <a:gd name="T6" fmla="*/ 6 w 48"/>
                <a:gd name="T7" fmla="*/ 42 h 42"/>
                <a:gd name="T8" fmla="*/ 48 w 48"/>
                <a:gd name="T9" fmla="*/ 26 h 42"/>
                <a:gd name="T10" fmla="*/ 48 w 48"/>
                <a:gd name="T11" fmla="*/ 26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2"/>
                <a:gd name="T20" fmla="*/ 48 w 48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2">
                  <a:moveTo>
                    <a:pt x="48" y="26"/>
                  </a:moveTo>
                  <a:lnTo>
                    <a:pt x="28" y="0"/>
                  </a:lnTo>
                  <a:lnTo>
                    <a:pt x="0" y="24"/>
                  </a:lnTo>
                  <a:lnTo>
                    <a:pt x="6" y="42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auto">
            <a:xfrm>
              <a:off x="2076" y="1421"/>
              <a:ext cx="94" cy="66"/>
            </a:xfrm>
            <a:custGeom>
              <a:avLst/>
              <a:gdLst>
                <a:gd name="T0" fmla="*/ 187 w 187"/>
                <a:gd name="T1" fmla="*/ 73 h 132"/>
                <a:gd name="T2" fmla="*/ 20 w 187"/>
                <a:gd name="T3" fmla="*/ 0 h 132"/>
                <a:gd name="T4" fmla="*/ 0 w 187"/>
                <a:gd name="T5" fmla="*/ 36 h 132"/>
                <a:gd name="T6" fmla="*/ 63 w 187"/>
                <a:gd name="T7" fmla="*/ 132 h 132"/>
                <a:gd name="T8" fmla="*/ 187 w 187"/>
                <a:gd name="T9" fmla="*/ 115 h 132"/>
                <a:gd name="T10" fmla="*/ 187 w 187"/>
                <a:gd name="T11" fmla="*/ 73 h 132"/>
                <a:gd name="T12" fmla="*/ 187 w 187"/>
                <a:gd name="T13" fmla="*/ 73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132"/>
                <a:gd name="T23" fmla="*/ 187 w 187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132">
                  <a:moveTo>
                    <a:pt x="187" y="73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63" y="132"/>
                  </a:lnTo>
                  <a:lnTo>
                    <a:pt x="187" y="115"/>
                  </a:lnTo>
                  <a:lnTo>
                    <a:pt x="187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" name="Freeform 21"/>
            <p:cNvSpPr>
              <a:spLocks noChangeAspect="1"/>
            </p:cNvSpPr>
            <p:nvPr/>
          </p:nvSpPr>
          <p:spPr bwMode="auto">
            <a:xfrm>
              <a:off x="1815" y="987"/>
              <a:ext cx="314" cy="419"/>
            </a:xfrm>
            <a:custGeom>
              <a:avLst/>
              <a:gdLst>
                <a:gd name="T0" fmla="*/ 309 w 628"/>
                <a:gd name="T1" fmla="*/ 0 h 839"/>
                <a:gd name="T2" fmla="*/ 371 w 628"/>
                <a:gd name="T3" fmla="*/ 9 h 839"/>
                <a:gd name="T4" fmla="*/ 438 w 628"/>
                <a:gd name="T5" fmla="*/ 26 h 839"/>
                <a:gd name="T6" fmla="*/ 484 w 628"/>
                <a:gd name="T7" fmla="*/ 54 h 839"/>
                <a:gd name="T8" fmla="*/ 510 w 628"/>
                <a:gd name="T9" fmla="*/ 84 h 839"/>
                <a:gd name="T10" fmla="*/ 532 w 628"/>
                <a:gd name="T11" fmla="*/ 112 h 839"/>
                <a:gd name="T12" fmla="*/ 568 w 628"/>
                <a:gd name="T13" fmla="*/ 183 h 839"/>
                <a:gd name="T14" fmla="*/ 578 w 628"/>
                <a:gd name="T15" fmla="*/ 206 h 839"/>
                <a:gd name="T16" fmla="*/ 588 w 628"/>
                <a:gd name="T17" fmla="*/ 229 h 839"/>
                <a:gd name="T18" fmla="*/ 597 w 628"/>
                <a:gd name="T19" fmla="*/ 254 h 839"/>
                <a:gd name="T20" fmla="*/ 605 w 628"/>
                <a:gd name="T21" fmla="*/ 277 h 839"/>
                <a:gd name="T22" fmla="*/ 612 w 628"/>
                <a:gd name="T23" fmla="*/ 300 h 839"/>
                <a:gd name="T24" fmla="*/ 619 w 628"/>
                <a:gd name="T25" fmla="*/ 324 h 839"/>
                <a:gd name="T26" fmla="*/ 626 w 628"/>
                <a:gd name="T27" fmla="*/ 364 h 839"/>
                <a:gd name="T28" fmla="*/ 628 w 628"/>
                <a:gd name="T29" fmla="*/ 395 h 839"/>
                <a:gd name="T30" fmla="*/ 625 w 628"/>
                <a:gd name="T31" fmla="*/ 407 h 839"/>
                <a:gd name="T32" fmla="*/ 620 w 628"/>
                <a:gd name="T33" fmla="*/ 416 h 839"/>
                <a:gd name="T34" fmla="*/ 603 w 628"/>
                <a:gd name="T35" fmla="*/ 429 h 839"/>
                <a:gd name="T36" fmla="*/ 583 w 628"/>
                <a:gd name="T37" fmla="*/ 437 h 839"/>
                <a:gd name="T38" fmla="*/ 535 w 628"/>
                <a:gd name="T39" fmla="*/ 444 h 839"/>
                <a:gd name="T40" fmla="*/ 476 w 628"/>
                <a:gd name="T41" fmla="*/ 444 h 839"/>
                <a:gd name="T42" fmla="*/ 507 w 628"/>
                <a:gd name="T43" fmla="*/ 550 h 839"/>
                <a:gd name="T44" fmla="*/ 414 w 628"/>
                <a:gd name="T45" fmla="*/ 625 h 839"/>
                <a:gd name="T46" fmla="*/ 498 w 628"/>
                <a:gd name="T47" fmla="*/ 642 h 839"/>
                <a:gd name="T48" fmla="*/ 335 w 628"/>
                <a:gd name="T49" fmla="*/ 839 h 839"/>
                <a:gd name="T50" fmla="*/ 184 w 628"/>
                <a:gd name="T51" fmla="*/ 817 h 839"/>
                <a:gd name="T52" fmla="*/ 100 w 628"/>
                <a:gd name="T53" fmla="*/ 378 h 839"/>
                <a:gd name="T54" fmla="*/ 48 w 628"/>
                <a:gd name="T55" fmla="*/ 361 h 839"/>
                <a:gd name="T56" fmla="*/ 12 w 628"/>
                <a:gd name="T57" fmla="*/ 334 h 839"/>
                <a:gd name="T58" fmla="*/ 1 w 628"/>
                <a:gd name="T59" fmla="*/ 319 h 839"/>
                <a:gd name="T60" fmla="*/ 0 w 628"/>
                <a:gd name="T61" fmla="*/ 297 h 839"/>
                <a:gd name="T62" fmla="*/ 6 w 628"/>
                <a:gd name="T63" fmla="*/ 277 h 839"/>
                <a:gd name="T64" fmla="*/ 17 w 628"/>
                <a:gd name="T65" fmla="*/ 260 h 839"/>
                <a:gd name="T66" fmla="*/ 32 w 628"/>
                <a:gd name="T67" fmla="*/ 246 h 839"/>
                <a:gd name="T68" fmla="*/ 51 w 628"/>
                <a:gd name="T69" fmla="*/ 235 h 839"/>
                <a:gd name="T70" fmla="*/ 66 w 628"/>
                <a:gd name="T71" fmla="*/ 228 h 839"/>
                <a:gd name="T72" fmla="*/ 82 w 628"/>
                <a:gd name="T73" fmla="*/ 221 h 839"/>
                <a:gd name="T74" fmla="*/ 96 w 628"/>
                <a:gd name="T75" fmla="*/ 217 h 839"/>
                <a:gd name="T76" fmla="*/ 93 w 628"/>
                <a:gd name="T77" fmla="*/ 203 h 839"/>
                <a:gd name="T78" fmla="*/ 86 w 628"/>
                <a:gd name="T79" fmla="*/ 166 h 839"/>
                <a:gd name="T80" fmla="*/ 88 w 628"/>
                <a:gd name="T81" fmla="*/ 119 h 839"/>
                <a:gd name="T82" fmla="*/ 96 w 628"/>
                <a:gd name="T83" fmla="*/ 96 h 839"/>
                <a:gd name="T84" fmla="*/ 110 w 628"/>
                <a:gd name="T85" fmla="*/ 74 h 839"/>
                <a:gd name="T86" fmla="*/ 119 w 628"/>
                <a:gd name="T87" fmla="*/ 64 h 839"/>
                <a:gd name="T88" fmla="*/ 131 w 628"/>
                <a:gd name="T89" fmla="*/ 54 h 839"/>
                <a:gd name="T90" fmla="*/ 145 w 628"/>
                <a:gd name="T91" fmla="*/ 47 h 839"/>
                <a:gd name="T92" fmla="*/ 161 w 628"/>
                <a:gd name="T93" fmla="*/ 39 h 839"/>
                <a:gd name="T94" fmla="*/ 193 w 628"/>
                <a:gd name="T95" fmla="*/ 26 h 839"/>
                <a:gd name="T96" fmla="*/ 227 w 628"/>
                <a:gd name="T97" fmla="*/ 16 h 839"/>
                <a:gd name="T98" fmla="*/ 258 w 628"/>
                <a:gd name="T99" fmla="*/ 9 h 839"/>
                <a:gd name="T100" fmla="*/ 284 w 628"/>
                <a:gd name="T101" fmla="*/ 3 h 839"/>
                <a:gd name="T102" fmla="*/ 309 w 628"/>
                <a:gd name="T103" fmla="*/ 0 h 839"/>
                <a:gd name="T104" fmla="*/ 309 w 628"/>
                <a:gd name="T105" fmla="*/ 0 h 8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839"/>
                <a:gd name="T161" fmla="*/ 628 w 628"/>
                <a:gd name="T162" fmla="*/ 839 h 8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839">
                  <a:moveTo>
                    <a:pt x="309" y="0"/>
                  </a:moveTo>
                  <a:lnTo>
                    <a:pt x="371" y="9"/>
                  </a:lnTo>
                  <a:lnTo>
                    <a:pt x="438" y="26"/>
                  </a:lnTo>
                  <a:lnTo>
                    <a:pt x="484" y="54"/>
                  </a:lnTo>
                  <a:lnTo>
                    <a:pt x="510" y="84"/>
                  </a:lnTo>
                  <a:lnTo>
                    <a:pt x="532" y="112"/>
                  </a:lnTo>
                  <a:lnTo>
                    <a:pt x="568" y="183"/>
                  </a:lnTo>
                  <a:lnTo>
                    <a:pt x="578" y="206"/>
                  </a:lnTo>
                  <a:lnTo>
                    <a:pt x="588" y="229"/>
                  </a:lnTo>
                  <a:lnTo>
                    <a:pt x="597" y="254"/>
                  </a:lnTo>
                  <a:lnTo>
                    <a:pt x="605" y="277"/>
                  </a:lnTo>
                  <a:lnTo>
                    <a:pt x="612" y="300"/>
                  </a:lnTo>
                  <a:lnTo>
                    <a:pt x="619" y="324"/>
                  </a:lnTo>
                  <a:lnTo>
                    <a:pt x="626" y="364"/>
                  </a:lnTo>
                  <a:lnTo>
                    <a:pt x="628" y="395"/>
                  </a:lnTo>
                  <a:lnTo>
                    <a:pt x="625" y="407"/>
                  </a:lnTo>
                  <a:lnTo>
                    <a:pt x="620" y="416"/>
                  </a:lnTo>
                  <a:lnTo>
                    <a:pt x="603" y="429"/>
                  </a:lnTo>
                  <a:lnTo>
                    <a:pt x="583" y="437"/>
                  </a:lnTo>
                  <a:lnTo>
                    <a:pt x="535" y="444"/>
                  </a:lnTo>
                  <a:lnTo>
                    <a:pt x="476" y="444"/>
                  </a:lnTo>
                  <a:lnTo>
                    <a:pt x="507" y="550"/>
                  </a:lnTo>
                  <a:lnTo>
                    <a:pt x="414" y="625"/>
                  </a:lnTo>
                  <a:lnTo>
                    <a:pt x="498" y="642"/>
                  </a:lnTo>
                  <a:lnTo>
                    <a:pt x="335" y="839"/>
                  </a:lnTo>
                  <a:lnTo>
                    <a:pt x="184" y="817"/>
                  </a:lnTo>
                  <a:lnTo>
                    <a:pt x="100" y="378"/>
                  </a:lnTo>
                  <a:lnTo>
                    <a:pt x="48" y="361"/>
                  </a:lnTo>
                  <a:lnTo>
                    <a:pt x="12" y="334"/>
                  </a:lnTo>
                  <a:lnTo>
                    <a:pt x="1" y="319"/>
                  </a:lnTo>
                  <a:lnTo>
                    <a:pt x="0" y="297"/>
                  </a:lnTo>
                  <a:lnTo>
                    <a:pt x="6" y="277"/>
                  </a:lnTo>
                  <a:lnTo>
                    <a:pt x="17" y="260"/>
                  </a:lnTo>
                  <a:lnTo>
                    <a:pt x="32" y="246"/>
                  </a:lnTo>
                  <a:lnTo>
                    <a:pt x="51" y="235"/>
                  </a:lnTo>
                  <a:lnTo>
                    <a:pt x="66" y="228"/>
                  </a:lnTo>
                  <a:lnTo>
                    <a:pt x="82" y="221"/>
                  </a:lnTo>
                  <a:lnTo>
                    <a:pt x="96" y="217"/>
                  </a:lnTo>
                  <a:lnTo>
                    <a:pt x="93" y="203"/>
                  </a:lnTo>
                  <a:lnTo>
                    <a:pt x="86" y="166"/>
                  </a:lnTo>
                  <a:lnTo>
                    <a:pt x="88" y="119"/>
                  </a:lnTo>
                  <a:lnTo>
                    <a:pt x="96" y="96"/>
                  </a:lnTo>
                  <a:lnTo>
                    <a:pt x="110" y="74"/>
                  </a:lnTo>
                  <a:lnTo>
                    <a:pt x="119" y="64"/>
                  </a:lnTo>
                  <a:lnTo>
                    <a:pt x="131" y="54"/>
                  </a:lnTo>
                  <a:lnTo>
                    <a:pt x="145" y="47"/>
                  </a:lnTo>
                  <a:lnTo>
                    <a:pt x="161" y="39"/>
                  </a:lnTo>
                  <a:lnTo>
                    <a:pt x="193" y="26"/>
                  </a:lnTo>
                  <a:lnTo>
                    <a:pt x="227" y="16"/>
                  </a:lnTo>
                  <a:lnTo>
                    <a:pt x="258" y="9"/>
                  </a:lnTo>
                  <a:lnTo>
                    <a:pt x="284" y="3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auto">
            <a:xfrm>
              <a:off x="1980" y="995"/>
              <a:ext cx="139" cy="206"/>
            </a:xfrm>
            <a:custGeom>
              <a:avLst/>
              <a:gdLst>
                <a:gd name="T0" fmla="*/ 0 w 279"/>
                <a:gd name="T1" fmla="*/ 0 h 411"/>
                <a:gd name="T2" fmla="*/ 65 w 279"/>
                <a:gd name="T3" fmla="*/ 14 h 411"/>
                <a:gd name="T4" fmla="*/ 115 w 279"/>
                <a:gd name="T5" fmla="*/ 35 h 411"/>
                <a:gd name="T6" fmla="*/ 158 w 279"/>
                <a:gd name="T7" fmla="*/ 57 h 411"/>
                <a:gd name="T8" fmla="*/ 188 w 279"/>
                <a:gd name="T9" fmla="*/ 106 h 411"/>
                <a:gd name="T10" fmla="*/ 232 w 279"/>
                <a:gd name="T11" fmla="*/ 196 h 411"/>
                <a:gd name="T12" fmla="*/ 265 w 279"/>
                <a:gd name="T13" fmla="*/ 289 h 411"/>
                <a:gd name="T14" fmla="*/ 276 w 279"/>
                <a:gd name="T15" fmla="*/ 346 h 411"/>
                <a:gd name="T16" fmla="*/ 279 w 279"/>
                <a:gd name="T17" fmla="*/ 387 h 411"/>
                <a:gd name="T18" fmla="*/ 257 w 279"/>
                <a:gd name="T19" fmla="*/ 404 h 411"/>
                <a:gd name="T20" fmla="*/ 226 w 279"/>
                <a:gd name="T21" fmla="*/ 411 h 411"/>
                <a:gd name="T22" fmla="*/ 254 w 279"/>
                <a:gd name="T23" fmla="*/ 379 h 411"/>
                <a:gd name="T24" fmla="*/ 259 w 279"/>
                <a:gd name="T25" fmla="*/ 345 h 411"/>
                <a:gd name="T26" fmla="*/ 242 w 279"/>
                <a:gd name="T27" fmla="*/ 270 h 411"/>
                <a:gd name="T28" fmla="*/ 203 w 279"/>
                <a:gd name="T29" fmla="*/ 171 h 411"/>
                <a:gd name="T30" fmla="*/ 161 w 279"/>
                <a:gd name="T31" fmla="*/ 94 h 411"/>
                <a:gd name="T32" fmla="*/ 136 w 279"/>
                <a:gd name="T33" fmla="*/ 65 h 411"/>
                <a:gd name="T34" fmla="*/ 84 w 279"/>
                <a:gd name="T35" fmla="*/ 37 h 411"/>
                <a:gd name="T36" fmla="*/ 41 w 279"/>
                <a:gd name="T37" fmla="*/ 21 h 411"/>
                <a:gd name="T38" fmla="*/ 8 w 279"/>
                <a:gd name="T39" fmla="*/ 15 h 411"/>
                <a:gd name="T40" fmla="*/ 0 w 279"/>
                <a:gd name="T41" fmla="*/ 0 h 411"/>
                <a:gd name="T42" fmla="*/ 0 w 279"/>
                <a:gd name="T43" fmla="*/ 0 h 4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9"/>
                <a:gd name="T67" fmla="*/ 0 h 411"/>
                <a:gd name="T68" fmla="*/ 279 w 279"/>
                <a:gd name="T69" fmla="*/ 411 h 4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9" h="411">
                  <a:moveTo>
                    <a:pt x="0" y="0"/>
                  </a:moveTo>
                  <a:lnTo>
                    <a:pt x="65" y="14"/>
                  </a:lnTo>
                  <a:lnTo>
                    <a:pt x="115" y="35"/>
                  </a:lnTo>
                  <a:lnTo>
                    <a:pt x="158" y="57"/>
                  </a:lnTo>
                  <a:lnTo>
                    <a:pt x="188" y="106"/>
                  </a:lnTo>
                  <a:lnTo>
                    <a:pt x="232" y="196"/>
                  </a:lnTo>
                  <a:lnTo>
                    <a:pt x="265" y="289"/>
                  </a:lnTo>
                  <a:lnTo>
                    <a:pt x="276" y="346"/>
                  </a:lnTo>
                  <a:lnTo>
                    <a:pt x="279" y="387"/>
                  </a:lnTo>
                  <a:lnTo>
                    <a:pt x="257" y="404"/>
                  </a:lnTo>
                  <a:lnTo>
                    <a:pt x="226" y="411"/>
                  </a:lnTo>
                  <a:lnTo>
                    <a:pt x="254" y="379"/>
                  </a:lnTo>
                  <a:lnTo>
                    <a:pt x="259" y="345"/>
                  </a:lnTo>
                  <a:lnTo>
                    <a:pt x="242" y="270"/>
                  </a:lnTo>
                  <a:lnTo>
                    <a:pt x="203" y="171"/>
                  </a:lnTo>
                  <a:lnTo>
                    <a:pt x="161" y="94"/>
                  </a:lnTo>
                  <a:lnTo>
                    <a:pt x="136" y="65"/>
                  </a:lnTo>
                  <a:lnTo>
                    <a:pt x="84" y="37"/>
                  </a:lnTo>
                  <a:lnTo>
                    <a:pt x="41" y="21"/>
                  </a:lnTo>
                  <a:lnTo>
                    <a:pt x="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auto">
            <a:xfrm>
              <a:off x="2036" y="1208"/>
              <a:ext cx="24" cy="70"/>
            </a:xfrm>
            <a:custGeom>
              <a:avLst/>
              <a:gdLst>
                <a:gd name="T0" fmla="*/ 23 w 48"/>
                <a:gd name="T1" fmla="*/ 0 h 141"/>
                <a:gd name="T2" fmla="*/ 48 w 48"/>
                <a:gd name="T3" fmla="*/ 104 h 141"/>
                <a:gd name="T4" fmla="*/ 0 w 48"/>
                <a:gd name="T5" fmla="*/ 141 h 141"/>
                <a:gd name="T6" fmla="*/ 28 w 48"/>
                <a:gd name="T7" fmla="*/ 95 h 141"/>
                <a:gd name="T8" fmla="*/ 14 w 48"/>
                <a:gd name="T9" fmla="*/ 10 h 141"/>
                <a:gd name="T10" fmla="*/ 23 w 48"/>
                <a:gd name="T11" fmla="*/ 0 h 141"/>
                <a:gd name="T12" fmla="*/ 23 w 48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41"/>
                <a:gd name="T23" fmla="*/ 48 w 48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41">
                  <a:moveTo>
                    <a:pt x="23" y="0"/>
                  </a:moveTo>
                  <a:lnTo>
                    <a:pt x="48" y="104"/>
                  </a:lnTo>
                  <a:lnTo>
                    <a:pt x="0" y="141"/>
                  </a:lnTo>
                  <a:lnTo>
                    <a:pt x="28" y="95"/>
                  </a:lnTo>
                  <a:lnTo>
                    <a:pt x="14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auto">
            <a:xfrm>
              <a:off x="1977" y="1307"/>
              <a:ext cx="76" cy="94"/>
            </a:xfrm>
            <a:custGeom>
              <a:avLst/>
              <a:gdLst>
                <a:gd name="T0" fmla="*/ 153 w 153"/>
                <a:gd name="T1" fmla="*/ 8 h 187"/>
                <a:gd name="T2" fmla="*/ 51 w 153"/>
                <a:gd name="T3" fmla="*/ 0 h 187"/>
                <a:gd name="T4" fmla="*/ 116 w 153"/>
                <a:gd name="T5" fmla="*/ 18 h 187"/>
                <a:gd name="T6" fmla="*/ 0 w 153"/>
                <a:gd name="T7" fmla="*/ 179 h 187"/>
                <a:gd name="T8" fmla="*/ 11 w 153"/>
                <a:gd name="T9" fmla="*/ 187 h 187"/>
                <a:gd name="T10" fmla="*/ 153 w 153"/>
                <a:gd name="T11" fmla="*/ 8 h 187"/>
                <a:gd name="T12" fmla="*/ 153 w 153"/>
                <a:gd name="T13" fmla="*/ 8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"/>
                <a:gd name="T22" fmla="*/ 0 h 187"/>
                <a:gd name="T23" fmla="*/ 153 w 153"/>
                <a:gd name="T24" fmla="*/ 187 h 1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" h="187">
                  <a:moveTo>
                    <a:pt x="153" y="8"/>
                  </a:moveTo>
                  <a:lnTo>
                    <a:pt x="51" y="0"/>
                  </a:lnTo>
                  <a:lnTo>
                    <a:pt x="116" y="18"/>
                  </a:lnTo>
                  <a:lnTo>
                    <a:pt x="0" y="179"/>
                  </a:lnTo>
                  <a:lnTo>
                    <a:pt x="11" y="187"/>
                  </a:lnTo>
                  <a:lnTo>
                    <a:pt x="153" y="8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5" name="Freeform 25"/>
            <p:cNvSpPr>
              <a:spLocks noChangeAspect="1"/>
            </p:cNvSpPr>
            <p:nvPr/>
          </p:nvSpPr>
          <p:spPr bwMode="auto">
            <a:xfrm>
              <a:off x="1826" y="1107"/>
              <a:ext cx="60" cy="53"/>
            </a:xfrm>
            <a:custGeom>
              <a:avLst/>
              <a:gdLst>
                <a:gd name="T0" fmla="*/ 121 w 121"/>
                <a:gd name="T1" fmla="*/ 12 h 107"/>
                <a:gd name="T2" fmla="*/ 113 w 121"/>
                <a:gd name="T3" fmla="*/ 36 h 107"/>
                <a:gd name="T4" fmla="*/ 96 w 121"/>
                <a:gd name="T5" fmla="*/ 25 h 107"/>
                <a:gd name="T6" fmla="*/ 55 w 121"/>
                <a:gd name="T7" fmla="*/ 22 h 107"/>
                <a:gd name="T8" fmla="*/ 34 w 121"/>
                <a:gd name="T9" fmla="*/ 34 h 107"/>
                <a:gd name="T10" fmla="*/ 20 w 121"/>
                <a:gd name="T11" fmla="*/ 48 h 107"/>
                <a:gd name="T12" fmla="*/ 16 w 121"/>
                <a:gd name="T13" fmla="*/ 63 h 107"/>
                <a:gd name="T14" fmla="*/ 20 w 121"/>
                <a:gd name="T15" fmla="*/ 77 h 107"/>
                <a:gd name="T16" fmla="*/ 34 w 121"/>
                <a:gd name="T17" fmla="*/ 87 h 107"/>
                <a:gd name="T18" fmla="*/ 55 w 121"/>
                <a:gd name="T19" fmla="*/ 94 h 107"/>
                <a:gd name="T20" fmla="*/ 81 w 121"/>
                <a:gd name="T21" fmla="*/ 102 h 107"/>
                <a:gd name="T22" fmla="*/ 64 w 121"/>
                <a:gd name="T23" fmla="*/ 107 h 107"/>
                <a:gd name="T24" fmla="*/ 31 w 121"/>
                <a:gd name="T25" fmla="*/ 104 h 107"/>
                <a:gd name="T26" fmla="*/ 7 w 121"/>
                <a:gd name="T27" fmla="*/ 90 h 107"/>
                <a:gd name="T28" fmla="*/ 0 w 121"/>
                <a:gd name="T29" fmla="*/ 59 h 107"/>
                <a:gd name="T30" fmla="*/ 8 w 121"/>
                <a:gd name="T31" fmla="*/ 36 h 107"/>
                <a:gd name="T32" fmla="*/ 16 w 121"/>
                <a:gd name="T33" fmla="*/ 26 h 107"/>
                <a:gd name="T34" fmla="*/ 25 w 121"/>
                <a:gd name="T35" fmla="*/ 19 h 107"/>
                <a:gd name="T36" fmla="*/ 48 w 121"/>
                <a:gd name="T37" fmla="*/ 6 h 107"/>
                <a:gd name="T38" fmla="*/ 72 w 121"/>
                <a:gd name="T39" fmla="*/ 0 h 107"/>
                <a:gd name="T40" fmla="*/ 107 w 121"/>
                <a:gd name="T41" fmla="*/ 5 h 107"/>
                <a:gd name="T42" fmla="*/ 121 w 121"/>
                <a:gd name="T43" fmla="*/ 12 h 107"/>
                <a:gd name="T44" fmla="*/ 121 w 121"/>
                <a:gd name="T45" fmla="*/ 12 h 1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1"/>
                <a:gd name="T70" fmla="*/ 0 h 107"/>
                <a:gd name="T71" fmla="*/ 121 w 121"/>
                <a:gd name="T72" fmla="*/ 107 h 1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1" h="107">
                  <a:moveTo>
                    <a:pt x="121" y="12"/>
                  </a:moveTo>
                  <a:lnTo>
                    <a:pt x="113" y="36"/>
                  </a:lnTo>
                  <a:lnTo>
                    <a:pt x="96" y="25"/>
                  </a:lnTo>
                  <a:lnTo>
                    <a:pt x="55" y="22"/>
                  </a:lnTo>
                  <a:lnTo>
                    <a:pt x="34" y="34"/>
                  </a:lnTo>
                  <a:lnTo>
                    <a:pt x="20" y="48"/>
                  </a:lnTo>
                  <a:lnTo>
                    <a:pt x="16" y="63"/>
                  </a:lnTo>
                  <a:lnTo>
                    <a:pt x="20" y="77"/>
                  </a:lnTo>
                  <a:lnTo>
                    <a:pt x="34" y="87"/>
                  </a:lnTo>
                  <a:lnTo>
                    <a:pt x="55" y="94"/>
                  </a:lnTo>
                  <a:lnTo>
                    <a:pt x="81" y="102"/>
                  </a:lnTo>
                  <a:lnTo>
                    <a:pt x="64" y="107"/>
                  </a:lnTo>
                  <a:lnTo>
                    <a:pt x="31" y="104"/>
                  </a:lnTo>
                  <a:lnTo>
                    <a:pt x="7" y="90"/>
                  </a:lnTo>
                  <a:lnTo>
                    <a:pt x="0" y="59"/>
                  </a:lnTo>
                  <a:lnTo>
                    <a:pt x="8" y="36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48" y="6"/>
                  </a:lnTo>
                  <a:lnTo>
                    <a:pt x="72" y="0"/>
                  </a:lnTo>
                  <a:lnTo>
                    <a:pt x="107" y="5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auto">
            <a:xfrm>
              <a:off x="2061" y="1187"/>
              <a:ext cx="21" cy="14"/>
            </a:xfrm>
            <a:custGeom>
              <a:avLst/>
              <a:gdLst>
                <a:gd name="T0" fmla="*/ 42 w 42"/>
                <a:gd name="T1" fmla="*/ 22 h 26"/>
                <a:gd name="T2" fmla="*/ 20 w 42"/>
                <a:gd name="T3" fmla="*/ 0 h 26"/>
                <a:gd name="T4" fmla="*/ 0 w 42"/>
                <a:gd name="T5" fmla="*/ 26 h 26"/>
                <a:gd name="T6" fmla="*/ 42 w 42"/>
                <a:gd name="T7" fmla="*/ 22 h 26"/>
                <a:gd name="T8" fmla="*/ 42 w 42"/>
                <a:gd name="T9" fmla="*/ 2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6"/>
                <a:gd name="T17" fmla="*/ 42 w 4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6">
                  <a:moveTo>
                    <a:pt x="42" y="22"/>
                  </a:moveTo>
                  <a:lnTo>
                    <a:pt x="20" y="0"/>
                  </a:lnTo>
                  <a:lnTo>
                    <a:pt x="0" y="26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auto">
            <a:xfrm>
              <a:off x="1994" y="1237"/>
              <a:ext cx="50" cy="36"/>
            </a:xfrm>
            <a:custGeom>
              <a:avLst/>
              <a:gdLst>
                <a:gd name="T0" fmla="*/ 98 w 101"/>
                <a:gd name="T1" fmla="*/ 34 h 73"/>
                <a:gd name="T2" fmla="*/ 71 w 101"/>
                <a:gd name="T3" fmla="*/ 26 h 73"/>
                <a:gd name="T4" fmla="*/ 51 w 101"/>
                <a:gd name="T5" fmla="*/ 28 h 73"/>
                <a:gd name="T6" fmla="*/ 31 w 101"/>
                <a:gd name="T7" fmla="*/ 36 h 73"/>
                <a:gd name="T8" fmla="*/ 11 w 101"/>
                <a:gd name="T9" fmla="*/ 51 h 73"/>
                <a:gd name="T10" fmla="*/ 3 w 101"/>
                <a:gd name="T11" fmla="*/ 73 h 73"/>
                <a:gd name="T12" fmla="*/ 0 w 101"/>
                <a:gd name="T13" fmla="*/ 48 h 73"/>
                <a:gd name="T14" fmla="*/ 16 w 101"/>
                <a:gd name="T15" fmla="*/ 28 h 73"/>
                <a:gd name="T16" fmla="*/ 50 w 101"/>
                <a:gd name="T17" fmla="*/ 8 h 73"/>
                <a:gd name="T18" fmla="*/ 82 w 101"/>
                <a:gd name="T19" fmla="*/ 0 h 73"/>
                <a:gd name="T20" fmla="*/ 101 w 101"/>
                <a:gd name="T21" fmla="*/ 12 h 73"/>
                <a:gd name="T22" fmla="*/ 98 w 101"/>
                <a:gd name="T23" fmla="*/ 34 h 73"/>
                <a:gd name="T24" fmla="*/ 98 w 101"/>
                <a:gd name="T25" fmla="*/ 34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3"/>
                <a:gd name="T41" fmla="*/ 101 w 101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3">
                  <a:moveTo>
                    <a:pt x="98" y="34"/>
                  </a:moveTo>
                  <a:lnTo>
                    <a:pt x="71" y="26"/>
                  </a:lnTo>
                  <a:lnTo>
                    <a:pt x="51" y="28"/>
                  </a:lnTo>
                  <a:lnTo>
                    <a:pt x="31" y="36"/>
                  </a:lnTo>
                  <a:lnTo>
                    <a:pt x="11" y="51"/>
                  </a:lnTo>
                  <a:lnTo>
                    <a:pt x="3" y="73"/>
                  </a:lnTo>
                  <a:lnTo>
                    <a:pt x="0" y="48"/>
                  </a:lnTo>
                  <a:lnTo>
                    <a:pt x="16" y="28"/>
                  </a:lnTo>
                  <a:lnTo>
                    <a:pt x="50" y="8"/>
                  </a:lnTo>
                  <a:lnTo>
                    <a:pt x="82" y="0"/>
                  </a:lnTo>
                  <a:lnTo>
                    <a:pt x="101" y="12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auto">
            <a:xfrm>
              <a:off x="1983" y="1037"/>
              <a:ext cx="57" cy="25"/>
            </a:xfrm>
            <a:custGeom>
              <a:avLst/>
              <a:gdLst>
                <a:gd name="T0" fmla="*/ 112 w 115"/>
                <a:gd name="T1" fmla="*/ 0 h 51"/>
                <a:gd name="T2" fmla="*/ 2 w 115"/>
                <a:gd name="T3" fmla="*/ 30 h 51"/>
                <a:gd name="T4" fmla="*/ 0 w 115"/>
                <a:gd name="T5" fmla="*/ 51 h 51"/>
                <a:gd name="T6" fmla="*/ 115 w 115"/>
                <a:gd name="T7" fmla="*/ 34 h 51"/>
                <a:gd name="T8" fmla="*/ 112 w 115"/>
                <a:gd name="T9" fmla="*/ 0 h 51"/>
                <a:gd name="T10" fmla="*/ 112 w 11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"/>
                <a:gd name="T19" fmla="*/ 0 h 51"/>
                <a:gd name="T20" fmla="*/ 115 w 11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" h="51">
                  <a:moveTo>
                    <a:pt x="112" y="0"/>
                  </a:moveTo>
                  <a:lnTo>
                    <a:pt x="2" y="30"/>
                  </a:lnTo>
                  <a:lnTo>
                    <a:pt x="0" y="51"/>
                  </a:lnTo>
                  <a:lnTo>
                    <a:pt x="115" y="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auto">
            <a:xfrm>
              <a:off x="1841" y="1125"/>
              <a:ext cx="49" cy="18"/>
            </a:xfrm>
            <a:custGeom>
              <a:avLst/>
              <a:gdLst>
                <a:gd name="T0" fmla="*/ 98 w 98"/>
                <a:gd name="T1" fmla="*/ 17 h 37"/>
                <a:gd name="T2" fmla="*/ 56 w 98"/>
                <a:gd name="T3" fmla="*/ 0 h 37"/>
                <a:gd name="T4" fmla="*/ 30 w 98"/>
                <a:gd name="T5" fmla="*/ 4 h 37"/>
                <a:gd name="T6" fmla="*/ 0 w 98"/>
                <a:gd name="T7" fmla="*/ 29 h 37"/>
                <a:gd name="T8" fmla="*/ 16 w 98"/>
                <a:gd name="T9" fmla="*/ 37 h 37"/>
                <a:gd name="T10" fmla="*/ 48 w 98"/>
                <a:gd name="T11" fmla="*/ 20 h 37"/>
                <a:gd name="T12" fmla="*/ 92 w 98"/>
                <a:gd name="T13" fmla="*/ 37 h 37"/>
                <a:gd name="T14" fmla="*/ 98 w 98"/>
                <a:gd name="T15" fmla="*/ 17 h 37"/>
                <a:gd name="T16" fmla="*/ 98 w 98"/>
                <a:gd name="T17" fmla="*/ 1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37"/>
                <a:gd name="T29" fmla="*/ 98 w 98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37">
                  <a:moveTo>
                    <a:pt x="98" y="17"/>
                  </a:moveTo>
                  <a:lnTo>
                    <a:pt x="56" y="0"/>
                  </a:lnTo>
                  <a:lnTo>
                    <a:pt x="30" y="4"/>
                  </a:lnTo>
                  <a:lnTo>
                    <a:pt x="0" y="29"/>
                  </a:lnTo>
                  <a:lnTo>
                    <a:pt x="16" y="37"/>
                  </a:lnTo>
                  <a:lnTo>
                    <a:pt x="48" y="20"/>
                  </a:lnTo>
                  <a:lnTo>
                    <a:pt x="92" y="37"/>
                  </a:lnTo>
                  <a:lnTo>
                    <a:pt x="9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auto">
            <a:xfrm>
              <a:off x="1994" y="1072"/>
              <a:ext cx="55" cy="50"/>
            </a:xfrm>
            <a:custGeom>
              <a:avLst/>
              <a:gdLst>
                <a:gd name="T0" fmla="*/ 103 w 108"/>
                <a:gd name="T1" fmla="*/ 75 h 101"/>
                <a:gd name="T2" fmla="*/ 108 w 108"/>
                <a:gd name="T3" fmla="*/ 48 h 101"/>
                <a:gd name="T4" fmla="*/ 102 w 108"/>
                <a:gd name="T5" fmla="*/ 27 h 101"/>
                <a:gd name="T6" fmla="*/ 85 w 108"/>
                <a:gd name="T7" fmla="*/ 8 h 101"/>
                <a:gd name="T8" fmla="*/ 59 w 108"/>
                <a:gd name="T9" fmla="*/ 0 h 101"/>
                <a:gd name="T10" fmla="*/ 29 w 108"/>
                <a:gd name="T11" fmla="*/ 2 h 101"/>
                <a:gd name="T12" fmla="*/ 14 w 108"/>
                <a:gd name="T13" fmla="*/ 11 h 101"/>
                <a:gd name="T14" fmla="*/ 1 w 108"/>
                <a:gd name="T15" fmla="*/ 30 h 101"/>
                <a:gd name="T16" fmla="*/ 0 w 108"/>
                <a:gd name="T17" fmla="*/ 53 h 101"/>
                <a:gd name="T18" fmla="*/ 6 w 108"/>
                <a:gd name="T19" fmla="*/ 76 h 101"/>
                <a:gd name="T20" fmla="*/ 28 w 108"/>
                <a:gd name="T21" fmla="*/ 98 h 101"/>
                <a:gd name="T22" fmla="*/ 52 w 108"/>
                <a:gd name="T23" fmla="*/ 101 h 101"/>
                <a:gd name="T24" fmla="*/ 82 w 108"/>
                <a:gd name="T25" fmla="*/ 98 h 101"/>
                <a:gd name="T26" fmla="*/ 76 w 108"/>
                <a:gd name="T27" fmla="*/ 82 h 101"/>
                <a:gd name="T28" fmla="*/ 52 w 108"/>
                <a:gd name="T29" fmla="*/ 85 h 101"/>
                <a:gd name="T30" fmla="*/ 29 w 108"/>
                <a:gd name="T31" fmla="*/ 81 h 101"/>
                <a:gd name="T32" fmla="*/ 20 w 108"/>
                <a:gd name="T33" fmla="*/ 64 h 101"/>
                <a:gd name="T34" fmla="*/ 17 w 108"/>
                <a:gd name="T35" fmla="*/ 45 h 101"/>
                <a:gd name="T36" fmla="*/ 26 w 108"/>
                <a:gd name="T37" fmla="*/ 25 h 101"/>
                <a:gd name="T38" fmla="*/ 45 w 108"/>
                <a:gd name="T39" fmla="*/ 17 h 101"/>
                <a:gd name="T40" fmla="*/ 68 w 108"/>
                <a:gd name="T41" fmla="*/ 20 h 101"/>
                <a:gd name="T42" fmla="*/ 85 w 108"/>
                <a:gd name="T43" fmla="*/ 34 h 101"/>
                <a:gd name="T44" fmla="*/ 91 w 108"/>
                <a:gd name="T45" fmla="*/ 55 h 101"/>
                <a:gd name="T46" fmla="*/ 86 w 108"/>
                <a:gd name="T47" fmla="*/ 75 h 101"/>
                <a:gd name="T48" fmla="*/ 103 w 108"/>
                <a:gd name="T49" fmla="*/ 75 h 101"/>
                <a:gd name="T50" fmla="*/ 103 w 108"/>
                <a:gd name="T51" fmla="*/ 75 h 1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8"/>
                <a:gd name="T79" fmla="*/ 0 h 101"/>
                <a:gd name="T80" fmla="*/ 108 w 108"/>
                <a:gd name="T81" fmla="*/ 101 h 1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8" h="101">
                  <a:moveTo>
                    <a:pt x="103" y="75"/>
                  </a:moveTo>
                  <a:lnTo>
                    <a:pt x="108" y="48"/>
                  </a:lnTo>
                  <a:lnTo>
                    <a:pt x="102" y="27"/>
                  </a:lnTo>
                  <a:lnTo>
                    <a:pt x="85" y="8"/>
                  </a:lnTo>
                  <a:lnTo>
                    <a:pt x="59" y="0"/>
                  </a:lnTo>
                  <a:lnTo>
                    <a:pt x="29" y="2"/>
                  </a:lnTo>
                  <a:lnTo>
                    <a:pt x="14" y="11"/>
                  </a:lnTo>
                  <a:lnTo>
                    <a:pt x="1" y="30"/>
                  </a:lnTo>
                  <a:lnTo>
                    <a:pt x="0" y="53"/>
                  </a:lnTo>
                  <a:lnTo>
                    <a:pt x="6" y="76"/>
                  </a:lnTo>
                  <a:lnTo>
                    <a:pt x="28" y="98"/>
                  </a:lnTo>
                  <a:lnTo>
                    <a:pt x="52" y="101"/>
                  </a:lnTo>
                  <a:lnTo>
                    <a:pt x="82" y="98"/>
                  </a:lnTo>
                  <a:lnTo>
                    <a:pt x="76" y="82"/>
                  </a:lnTo>
                  <a:lnTo>
                    <a:pt x="52" y="85"/>
                  </a:lnTo>
                  <a:lnTo>
                    <a:pt x="29" y="81"/>
                  </a:lnTo>
                  <a:lnTo>
                    <a:pt x="20" y="64"/>
                  </a:lnTo>
                  <a:lnTo>
                    <a:pt x="17" y="45"/>
                  </a:lnTo>
                  <a:lnTo>
                    <a:pt x="26" y="25"/>
                  </a:lnTo>
                  <a:lnTo>
                    <a:pt x="45" y="17"/>
                  </a:lnTo>
                  <a:lnTo>
                    <a:pt x="68" y="20"/>
                  </a:lnTo>
                  <a:lnTo>
                    <a:pt x="85" y="34"/>
                  </a:lnTo>
                  <a:lnTo>
                    <a:pt x="91" y="55"/>
                  </a:lnTo>
                  <a:lnTo>
                    <a:pt x="86" y="75"/>
                  </a:lnTo>
                  <a:lnTo>
                    <a:pt x="103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1" name="Freeform 31"/>
            <p:cNvSpPr>
              <a:spLocks noChangeAspect="1"/>
            </p:cNvSpPr>
            <p:nvPr/>
          </p:nvSpPr>
          <p:spPr bwMode="auto">
            <a:xfrm>
              <a:off x="2028" y="1103"/>
              <a:ext cx="19" cy="17"/>
            </a:xfrm>
            <a:custGeom>
              <a:avLst/>
              <a:gdLst>
                <a:gd name="T0" fmla="*/ 27 w 39"/>
                <a:gd name="T1" fmla="*/ 0 h 34"/>
                <a:gd name="T2" fmla="*/ 19 w 39"/>
                <a:gd name="T3" fmla="*/ 14 h 34"/>
                <a:gd name="T4" fmla="*/ 0 w 39"/>
                <a:gd name="T5" fmla="*/ 25 h 34"/>
                <a:gd name="T6" fmla="*/ 11 w 39"/>
                <a:gd name="T7" fmla="*/ 34 h 34"/>
                <a:gd name="T8" fmla="*/ 25 w 39"/>
                <a:gd name="T9" fmla="*/ 30 h 34"/>
                <a:gd name="T10" fmla="*/ 36 w 39"/>
                <a:gd name="T11" fmla="*/ 19 h 34"/>
                <a:gd name="T12" fmla="*/ 39 w 39"/>
                <a:gd name="T13" fmla="*/ 8 h 34"/>
                <a:gd name="T14" fmla="*/ 27 w 39"/>
                <a:gd name="T15" fmla="*/ 0 h 34"/>
                <a:gd name="T16" fmla="*/ 27 w 39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34"/>
                <a:gd name="T29" fmla="*/ 39 w 3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34">
                  <a:moveTo>
                    <a:pt x="27" y="0"/>
                  </a:moveTo>
                  <a:lnTo>
                    <a:pt x="19" y="14"/>
                  </a:lnTo>
                  <a:lnTo>
                    <a:pt x="0" y="25"/>
                  </a:lnTo>
                  <a:lnTo>
                    <a:pt x="11" y="34"/>
                  </a:lnTo>
                  <a:lnTo>
                    <a:pt x="25" y="30"/>
                  </a:lnTo>
                  <a:lnTo>
                    <a:pt x="36" y="19"/>
                  </a:lnTo>
                  <a:lnTo>
                    <a:pt x="39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auto">
            <a:xfrm>
              <a:off x="1962" y="927"/>
              <a:ext cx="29" cy="80"/>
            </a:xfrm>
            <a:custGeom>
              <a:avLst/>
              <a:gdLst>
                <a:gd name="T0" fmla="*/ 59 w 59"/>
                <a:gd name="T1" fmla="*/ 159 h 159"/>
                <a:gd name="T2" fmla="*/ 23 w 59"/>
                <a:gd name="T3" fmla="*/ 0 h 159"/>
                <a:gd name="T4" fmla="*/ 0 w 59"/>
                <a:gd name="T5" fmla="*/ 6 h 159"/>
                <a:gd name="T6" fmla="*/ 34 w 59"/>
                <a:gd name="T7" fmla="*/ 158 h 159"/>
                <a:gd name="T8" fmla="*/ 59 w 59"/>
                <a:gd name="T9" fmla="*/ 159 h 159"/>
                <a:gd name="T10" fmla="*/ 59 w 59"/>
                <a:gd name="T11" fmla="*/ 159 h 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59"/>
                <a:gd name="T20" fmla="*/ 59 w 59"/>
                <a:gd name="T21" fmla="*/ 159 h 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59">
                  <a:moveTo>
                    <a:pt x="59" y="159"/>
                  </a:moveTo>
                  <a:lnTo>
                    <a:pt x="23" y="0"/>
                  </a:lnTo>
                  <a:lnTo>
                    <a:pt x="0" y="6"/>
                  </a:lnTo>
                  <a:lnTo>
                    <a:pt x="34" y="15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auto">
            <a:xfrm>
              <a:off x="1932" y="933"/>
              <a:ext cx="28" cy="79"/>
            </a:xfrm>
            <a:custGeom>
              <a:avLst/>
              <a:gdLst>
                <a:gd name="T0" fmla="*/ 56 w 56"/>
                <a:gd name="T1" fmla="*/ 148 h 158"/>
                <a:gd name="T2" fmla="*/ 23 w 56"/>
                <a:gd name="T3" fmla="*/ 0 h 158"/>
                <a:gd name="T4" fmla="*/ 0 w 56"/>
                <a:gd name="T5" fmla="*/ 3 h 158"/>
                <a:gd name="T6" fmla="*/ 37 w 56"/>
                <a:gd name="T7" fmla="*/ 158 h 158"/>
                <a:gd name="T8" fmla="*/ 56 w 56"/>
                <a:gd name="T9" fmla="*/ 148 h 158"/>
                <a:gd name="T10" fmla="*/ 56 w 56"/>
                <a:gd name="T11" fmla="*/ 148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158"/>
                <a:gd name="T20" fmla="*/ 56 w 56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158">
                  <a:moveTo>
                    <a:pt x="56" y="148"/>
                  </a:moveTo>
                  <a:lnTo>
                    <a:pt x="23" y="0"/>
                  </a:lnTo>
                  <a:lnTo>
                    <a:pt x="0" y="3"/>
                  </a:lnTo>
                  <a:lnTo>
                    <a:pt x="37" y="158"/>
                  </a:lnTo>
                  <a:lnTo>
                    <a:pt x="56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auto">
            <a:xfrm>
              <a:off x="1898" y="938"/>
              <a:ext cx="34" cy="79"/>
            </a:xfrm>
            <a:custGeom>
              <a:avLst/>
              <a:gdLst>
                <a:gd name="T0" fmla="*/ 66 w 66"/>
                <a:gd name="T1" fmla="*/ 150 h 157"/>
                <a:gd name="T2" fmla="*/ 18 w 66"/>
                <a:gd name="T3" fmla="*/ 0 h 157"/>
                <a:gd name="T4" fmla="*/ 0 w 66"/>
                <a:gd name="T5" fmla="*/ 6 h 157"/>
                <a:gd name="T6" fmla="*/ 46 w 66"/>
                <a:gd name="T7" fmla="*/ 157 h 157"/>
                <a:gd name="T8" fmla="*/ 66 w 66"/>
                <a:gd name="T9" fmla="*/ 150 h 157"/>
                <a:gd name="T10" fmla="*/ 66 w 66"/>
                <a:gd name="T11" fmla="*/ 15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157"/>
                <a:gd name="T20" fmla="*/ 66 w 66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157">
                  <a:moveTo>
                    <a:pt x="66" y="150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6" y="157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auto">
            <a:xfrm>
              <a:off x="1858" y="951"/>
              <a:ext cx="41" cy="76"/>
            </a:xfrm>
            <a:custGeom>
              <a:avLst/>
              <a:gdLst>
                <a:gd name="T0" fmla="*/ 82 w 82"/>
                <a:gd name="T1" fmla="*/ 145 h 150"/>
                <a:gd name="T2" fmla="*/ 22 w 82"/>
                <a:gd name="T3" fmla="*/ 0 h 150"/>
                <a:gd name="T4" fmla="*/ 0 w 82"/>
                <a:gd name="T5" fmla="*/ 9 h 150"/>
                <a:gd name="T6" fmla="*/ 65 w 82"/>
                <a:gd name="T7" fmla="*/ 150 h 150"/>
                <a:gd name="T8" fmla="*/ 82 w 82"/>
                <a:gd name="T9" fmla="*/ 145 h 150"/>
                <a:gd name="T10" fmla="*/ 82 w 82"/>
                <a:gd name="T11" fmla="*/ 145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50"/>
                <a:gd name="T20" fmla="*/ 82 w 82"/>
                <a:gd name="T21" fmla="*/ 150 h 1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50">
                  <a:moveTo>
                    <a:pt x="82" y="145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65" y="150"/>
                  </a:lnTo>
                  <a:lnTo>
                    <a:pt x="82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auto">
            <a:xfrm>
              <a:off x="1977" y="1442"/>
              <a:ext cx="181" cy="157"/>
            </a:xfrm>
            <a:custGeom>
              <a:avLst/>
              <a:gdLst>
                <a:gd name="T0" fmla="*/ 99 w 362"/>
                <a:gd name="T1" fmla="*/ 138 h 314"/>
                <a:gd name="T2" fmla="*/ 105 w 362"/>
                <a:gd name="T3" fmla="*/ 62 h 314"/>
                <a:gd name="T4" fmla="*/ 142 w 362"/>
                <a:gd name="T5" fmla="*/ 0 h 314"/>
                <a:gd name="T6" fmla="*/ 159 w 362"/>
                <a:gd name="T7" fmla="*/ 23 h 314"/>
                <a:gd name="T8" fmla="*/ 147 w 362"/>
                <a:gd name="T9" fmla="*/ 105 h 314"/>
                <a:gd name="T10" fmla="*/ 192 w 362"/>
                <a:gd name="T11" fmla="*/ 76 h 314"/>
                <a:gd name="T12" fmla="*/ 246 w 362"/>
                <a:gd name="T13" fmla="*/ 48 h 314"/>
                <a:gd name="T14" fmla="*/ 294 w 362"/>
                <a:gd name="T15" fmla="*/ 36 h 314"/>
                <a:gd name="T16" fmla="*/ 300 w 362"/>
                <a:gd name="T17" fmla="*/ 68 h 314"/>
                <a:gd name="T18" fmla="*/ 238 w 362"/>
                <a:gd name="T19" fmla="*/ 102 h 314"/>
                <a:gd name="T20" fmla="*/ 210 w 362"/>
                <a:gd name="T21" fmla="*/ 133 h 314"/>
                <a:gd name="T22" fmla="*/ 243 w 362"/>
                <a:gd name="T23" fmla="*/ 135 h 314"/>
                <a:gd name="T24" fmla="*/ 292 w 362"/>
                <a:gd name="T25" fmla="*/ 116 h 314"/>
                <a:gd name="T26" fmla="*/ 334 w 362"/>
                <a:gd name="T27" fmla="*/ 104 h 314"/>
                <a:gd name="T28" fmla="*/ 349 w 362"/>
                <a:gd name="T29" fmla="*/ 119 h 314"/>
                <a:gd name="T30" fmla="*/ 294 w 362"/>
                <a:gd name="T31" fmla="*/ 160 h 314"/>
                <a:gd name="T32" fmla="*/ 240 w 362"/>
                <a:gd name="T33" fmla="*/ 174 h 314"/>
                <a:gd name="T34" fmla="*/ 213 w 362"/>
                <a:gd name="T35" fmla="*/ 186 h 314"/>
                <a:gd name="T36" fmla="*/ 243 w 362"/>
                <a:gd name="T37" fmla="*/ 198 h 314"/>
                <a:gd name="T38" fmla="*/ 294 w 362"/>
                <a:gd name="T39" fmla="*/ 192 h 314"/>
                <a:gd name="T40" fmla="*/ 356 w 362"/>
                <a:gd name="T41" fmla="*/ 184 h 314"/>
                <a:gd name="T42" fmla="*/ 359 w 362"/>
                <a:gd name="T43" fmla="*/ 212 h 314"/>
                <a:gd name="T44" fmla="*/ 283 w 362"/>
                <a:gd name="T45" fmla="*/ 234 h 314"/>
                <a:gd name="T46" fmla="*/ 229 w 362"/>
                <a:gd name="T47" fmla="*/ 221 h 314"/>
                <a:gd name="T48" fmla="*/ 236 w 362"/>
                <a:gd name="T49" fmla="*/ 246 h 314"/>
                <a:gd name="T50" fmla="*/ 309 w 362"/>
                <a:gd name="T51" fmla="*/ 280 h 314"/>
                <a:gd name="T52" fmla="*/ 317 w 362"/>
                <a:gd name="T53" fmla="*/ 305 h 314"/>
                <a:gd name="T54" fmla="*/ 292 w 362"/>
                <a:gd name="T55" fmla="*/ 314 h 314"/>
                <a:gd name="T56" fmla="*/ 188 w 362"/>
                <a:gd name="T57" fmla="*/ 265 h 314"/>
                <a:gd name="T58" fmla="*/ 117 w 362"/>
                <a:gd name="T59" fmla="*/ 256 h 314"/>
                <a:gd name="T60" fmla="*/ 79 w 362"/>
                <a:gd name="T61" fmla="*/ 225 h 314"/>
                <a:gd name="T62" fmla="*/ 24 w 362"/>
                <a:gd name="T63" fmla="*/ 214 h 314"/>
                <a:gd name="T64" fmla="*/ 0 w 362"/>
                <a:gd name="T65" fmla="*/ 158 h 3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2"/>
                <a:gd name="T100" fmla="*/ 0 h 314"/>
                <a:gd name="T101" fmla="*/ 362 w 362"/>
                <a:gd name="T102" fmla="*/ 314 h 3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2" h="314">
                  <a:moveTo>
                    <a:pt x="0" y="158"/>
                  </a:moveTo>
                  <a:lnTo>
                    <a:pt x="99" y="138"/>
                  </a:lnTo>
                  <a:lnTo>
                    <a:pt x="99" y="115"/>
                  </a:lnTo>
                  <a:lnTo>
                    <a:pt x="105" y="62"/>
                  </a:lnTo>
                  <a:lnTo>
                    <a:pt x="119" y="14"/>
                  </a:lnTo>
                  <a:lnTo>
                    <a:pt x="142" y="0"/>
                  </a:lnTo>
                  <a:lnTo>
                    <a:pt x="153" y="8"/>
                  </a:lnTo>
                  <a:lnTo>
                    <a:pt x="159" y="23"/>
                  </a:lnTo>
                  <a:lnTo>
                    <a:pt x="159" y="59"/>
                  </a:lnTo>
                  <a:lnTo>
                    <a:pt x="147" y="105"/>
                  </a:lnTo>
                  <a:lnTo>
                    <a:pt x="168" y="90"/>
                  </a:lnTo>
                  <a:lnTo>
                    <a:pt x="192" y="76"/>
                  </a:lnTo>
                  <a:lnTo>
                    <a:pt x="218" y="62"/>
                  </a:lnTo>
                  <a:lnTo>
                    <a:pt x="246" y="48"/>
                  </a:lnTo>
                  <a:lnTo>
                    <a:pt x="272" y="39"/>
                  </a:lnTo>
                  <a:lnTo>
                    <a:pt x="294" y="36"/>
                  </a:lnTo>
                  <a:lnTo>
                    <a:pt x="308" y="44"/>
                  </a:lnTo>
                  <a:lnTo>
                    <a:pt x="300" y="68"/>
                  </a:lnTo>
                  <a:lnTo>
                    <a:pt x="260" y="91"/>
                  </a:lnTo>
                  <a:lnTo>
                    <a:pt x="238" y="102"/>
                  </a:lnTo>
                  <a:lnTo>
                    <a:pt x="219" y="113"/>
                  </a:lnTo>
                  <a:lnTo>
                    <a:pt x="210" y="133"/>
                  </a:lnTo>
                  <a:lnTo>
                    <a:pt x="222" y="138"/>
                  </a:lnTo>
                  <a:lnTo>
                    <a:pt x="243" y="135"/>
                  </a:lnTo>
                  <a:lnTo>
                    <a:pt x="266" y="127"/>
                  </a:lnTo>
                  <a:lnTo>
                    <a:pt x="292" y="116"/>
                  </a:lnTo>
                  <a:lnTo>
                    <a:pt x="315" y="109"/>
                  </a:lnTo>
                  <a:lnTo>
                    <a:pt x="334" y="104"/>
                  </a:lnTo>
                  <a:lnTo>
                    <a:pt x="346" y="107"/>
                  </a:lnTo>
                  <a:lnTo>
                    <a:pt x="349" y="119"/>
                  </a:lnTo>
                  <a:lnTo>
                    <a:pt x="318" y="150"/>
                  </a:lnTo>
                  <a:lnTo>
                    <a:pt x="294" y="160"/>
                  </a:lnTo>
                  <a:lnTo>
                    <a:pt x="266" y="167"/>
                  </a:lnTo>
                  <a:lnTo>
                    <a:pt x="240" y="174"/>
                  </a:lnTo>
                  <a:lnTo>
                    <a:pt x="221" y="180"/>
                  </a:lnTo>
                  <a:lnTo>
                    <a:pt x="213" y="186"/>
                  </a:lnTo>
                  <a:lnTo>
                    <a:pt x="222" y="194"/>
                  </a:lnTo>
                  <a:lnTo>
                    <a:pt x="243" y="198"/>
                  </a:lnTo>
                  <a:lnTo>
                    <a:pt x="267" y="198"/>
                  </a:lnTo>
                  <a:lnTo>
                    <a:pt x="294" y="192"/>
                  </a:lnTo>
                  <a:lnTo>
                    <a:pt x="318" y="187"/>
                  </a:lnTo>
                  <a:lnTo>
                    <a:pt x="356" y="184"/>
                  </a:lnTo>
                  <a:lnTo>
                    <a:pt x="362" y="194"/>
                  </a:lnTo>
                  <a:lnTo>
                    <a:pt x="359" y="212"/>
                  </a:lnTo>
                  <a:lnTo>
                    <a:pt x="328" y="237"/>
                  </a:lnTo>
                  <a:lnTo>
                    <a:pt x="283" y="234"/>
                  </a:lnTo>
                  <a:lnTo>
                    <a:pt x="243" y="223"/>
                  </a:lnTo>
                  <a:lnTo>
                    <a:pt x="229" y="221"/>
                  </a:lnTo>
                  <a:lnTo>
                    <a:pt x="221" y="228"/>
                  </a:lnTo>
                  <a:lnTo>
                    <a:pt x="236" y="246"/>
                  </a:lnTo>
                  <a:lnTo>
                    <a:pt x="274" y="263"/>
                  </a:lnTo>
                  <a:lnTo>
                    <a:pt x="309" y="280"/>
                  </a:lnTo>
                  <a:lnTo>
                    <a:pt x="318" y="293"/>
                  </a:lnTo>
                  <a:lnTo>
                    <a:pt x="317" y="305"/>
                  </a:lnTo>
                  <a:lnTo>
                    <a:pt x="308" y="314"/>
                  </a:lnTo>
                  <a:lnTo>
                    <a:pt x="292" y="314"/>
                  </a:lnTo>
                  <a:lnTo>
                    <a:pt x="255" y="299"/>
                  </a:lnTo>
                  <a:lnTo>
                    <a:pt x="188" y="265"/>
                  </a:lnTo>
                  <a:lnTo>
                    <a:pt x="140" y="265"/>
                  </a:lnTo>
                  <a:lnTo>
                    <a:pt x="117" y="256"/>
                  </a:lnTo>
                  <a:lnTo>
                    <a:pt x="99" y="240"/>
                  </a:lnTo>
                  <a:lnTo>
                    <a:pt x="79" y="225"/>
                  </a:lnTo>
                  <a:lnTo>
                    <a:pt x="54" y="217"/>
                  </a:lnTo>
                  <a:lnTo>
                    <a:pt x="24" y="21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auto">
            <a:xfrm>
              <a:off x="890" y="1656"/>
              <a:ext cx="118" cy="176"/>
            </a:xfrm>
            <a:custGeom>
              <a:avLst/>
              <a:gdLst>
                <a:gd name="T0" fmla="*/ 79 w 237"/>
                <a:gd name="T1" fmla="*/ 0 h 353"/>
                <a:gd name="T2" fmla="*/ 237 w 237"/>
                <a:gd name="T3" fmla="*/ 44 h 353"/>
                <a:gd name="T4" fmla="*/ 101 w 237"/>
                <a:gd name="T5" fmla="*/ 353 h 353"/>
                <a:gd name="T6" fmla="*/ 0 w 237"/>
                <a:gd name="T7" fmla="*/ 259 h 353"/>
                <a:gd name="T8" fmla="*/ 79 w 237"/>
                <a:gd name="T9" fmla="*/ 0 h 353"/>
                <a:gd name="T10" fmla="*/ 79 w 237"/>
                <a:gd name="T11" fmla="*/ 0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7"/>
                <a:gd name="T19" fmla="*/ 0 h 353"/>
                <a:gd name="T20" fmla="*/ 237 w 237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7" h="353">
                  <a:moveTo>
                    <a:pt x="79" y="0"/>
                  </a:moveTo>
                  <a:lnTo>
                    <a:pt x="237" y="44"/>
                  </a:lnTo>
                  <a:lnTo>
                    <a:pt x="101" y="353"/>
                  </a:lnTo>
                  <a:lnTo>
                    <a:pt x="0" y="25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1796" y="1401"/>
              <a:ext cx="205" cy="184"/>
            </a:xfrm>
            <a:custGeom>
              <a:avLst/>
              <a:gdLst>
                <a:gd name="T0" fmla="*/ 393 w 412"/>
                <a:gd name="T1" fmla="*/ 229 h 368"/>
                <a:gd name="T2" fmla="*/ 412 w 412"/>
                <a:gd name="T3" fmla="*/ 297 h 368"/>
                <a:gd name="T4" fmla="*/ 313 w 412"/>
                <a:gd name="T5" fmla="*/ 344 h 368"/>
                <a:gd name="T6" fmla="*/ 223 w 412"/>
                <a:gd name="T7" fmla="*/ 368 h 368"/>
                <a:gd name="T8" fmla="*/ 145 w 412"/>
                <a:gd name="T9" fmla="*/ 368 h 368"/>
                <a:gd name="T10" fmla="*/ 70 w 412"/>
                <a:gd name="T11" fmla="*/ 339 h 368"/>
                <a:gd name="T12" fmla="*/ 17 w 412"/>
                <a:gd name="T13" fmla="*/ 294 h 368"/>
                <a:gd name="T14" fmla="*/ 0 w 412"/>
                <a:gd name="T15" fmla="*/ 240 h 368"/>
                <a:gd name="T16" fmla="*/ 3 w 412"/>
                <a:gd name="T17" fmla="*/ 178 h 368"/>
                <a:gd name="T18" fmla="*/ 33 w 412"/>
                <a:gd name="T19" fmla="*/ 113 h 368"/>
                <a:gd name="T20" fmla="*/ 76 w 412"/>
                <a:gd name="T21" fmla="*/ 60 h 368"/>
                <a:gd name="T22" fmla="*/ 149 w 412"/>
                <a:gd name="T23" fmla="*/ 23 h 368"/>
                <a:gd name="T24" fmla="*/ 257 w 412"/>
                <a:gd name="T25" fmla="*/ 0 h 368"/>
                <a:gd name="T26" fmla="*/ 300 w 412"/>
                <a:gd name="T27" fmla="*/ 9 h 368"/>
                <a:gd name="T28" fmla="*/ 313 w 412"/>
                <a:gd name="T29" fmla="*/ 51 h 368"/>
                <a:gd name="T30" fmla="*/ 294 w 412"/>
                <a:gd name="T31" fmla="*/ 87 h 368"/>
                <a:gd name="T32" fmla="*/ 212 w 412"/>
                <a:gd name="T33" fmla="*/ 96 h 368"/>
                <a:gd name="T34" fmla="*/ 145 w 412"/>
                <a:gd name="T35" fmla="*/ 122 h 368"/>
                <a:gd name="T36" fmla="*/ 94 w 412"/>
                <a:gd name="T37" fmla="*/ 161 h 368"/>
                <a:gd name="T38" fmla="*/ 85 w 412"/>
                <a:gd name="T39" fmla="*/ 217 h 368"/>
                <a:gd name="T40" fmla="*/ 96 w 412"/>
                <a:gd name="T41" fmla="*/ 257 h 368"/>
                <a:gd name="T42" fmla="*/ 122 w 412"/>
                <a:gd name="T43" fmla="*/ 279 h 368"/>
                <a:gd name="T44" fmla="*/ 163 w 412"/>
                <a:gd name="T45" fmla="*/ 291 h 368"/>
                <a:gd name="T46" fmla="*/ 241 w 412"/>
                <a:gd name="T47" fmla="*/ 280 h 368"/>
                <a:gd name="T48" fmla="*/ 339 w 412"/>
                <a:gd name="T49" fmla="*/ 252 h 368"/>
                <a:gd name="T50" fmla="*/ 393 w 412"/>
                <a:gd name="T51" fmla="*/ 229 h 368"/>
                <a:gd name="T52" fmla="*/ 393 w 412"/>
                <a:gd name="T53" fmla="*/ 229 h 3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12"/>
                <a:gd name="T82" fmla="*/ 0 h 368"/>
                <a:gd name="T83" fmla="*/ 412 w 412"/>
                <a:gd name="T84" fmla="*/ 368 h 36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12" h="368">
                  <a:moveTo>
                    <a:pt x="393" y="229"/>
                  </a:moveTo>
                  <a:lnTo>
                    <a:pt x="412" y="297"/>
                  </a:lnTo>
                  <a:lnTo>
                    <a:pt x="313" y="344"/>
                  </a:lnTo>
                  <a:lnTo>
                    <a:pt x="223" y="368"/>
                  </a:lnTo>
                  <a:lnTo>
                    <a:pt x="145" y="368"/>
                  </a:lnTo>
                  <a:lnTo>
                    <a:pt x="70" y="339"/>
                  </a:lnTo>
                  <a:lnTo>
                    <a:pt x="17" y="294"/>
                  </a:lnTo>
                  <a:lnTo>
                    <a:pt x="0" y="240"/>
                  </a:lnTo>
                  <a:lnTo>
                    <a:pt x="3" y="178"/>
                  </a:lnTo>
                  <a:lnTo>
                    <a:pt x="33" y="113"/>
                  </a:lnTo>
                  <a:lnTo>
                    <a:pt x="76" y="60"/>
                  </a:lnTo>
                  <a:lnTo>
                    <a:pt x="149" y="23"/>
                  </a:lnTo>
                  <a:lnTo>
                    <a:pt x="257" y="0"/>
                  </a:lnTo>
                  <a:lnTo>
                    <a:pt x="300" y="9"/>
                  </a:lnTo>
                  <a:lnTo>
                    <a:pt x="313" y="51"/>
                  </a:lnTo>
                  <a:lnTo>
                    <a:pt x="294" y="87"/>
                  </a:lnTo>
                  <a:lnTo>
                    <a:pt x="212" y="96"/>
                  </a:lnTo>
                  <a:lnTo>
                    <a:pt x="145" y="122"/>
                  </a:lnTo>
                  <a:lnTo>
                    <a:pt x="94" y="161"/>
                  </a:lnTo>
                  <a:lnTo>
                    <a:pt x="85" y="217"/>
                  </a:lnTo>
                  <a:lnTo>
                    <a:pt x="96" y="257"/>
                  </a:lnTo>
                  <a:lnTo>
                    <a:pt x="122" y="279"/>
                  </a:lnTo>
                  <a:lnTo>
                    <a:pt x="163" y="291"/>
                  </a:lnTo>
                  <a:lnTo>
                    <a:pt x="241" y="280"/>
                  </a:lnTo>
                  <a:lnTo>
                    <a:pt x="339" y="252"/>
                  </a:lnTo>
                  <a:lnTo>
                    <a:pt x="393" y="229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39" name="Freeform 39"/>
            <p:cNvSpPr>
              <a:spLocks noChangeAspect="1"/>
            </p:cNvSpPr>
            <p:nvPr/>
          </p:nvSpPr>
          <p:spPr bwMode="auto">
            <a:xfrm>
              <a:off x="1716" y="1445"/>
              <a:ext cx="577" cy="556"/>
            </a:xfrm>
            <a:custGeom>
              <a:avLst/>
              <a:gdLst>
                <a:gd name="T0" fmla="*/ 1061 w 1154"/>
                <a:gd name="T1" fmla="*/ 0 h 1112"/>
                <a:gd name="T2" fmla="*/ 1131 w 1154"/>
                <a:gd name="T3" fmla="*/ 198 h 1112"/>
                <a:gd name="T4" fmla="*/ 1154 w 1154"/>
                <a:gd name="T5" fmla="*/ 949 h 1112"/>
                <a:gd name="T6" fmla="*/ 1123 w 1154"/>
                <a:gd name="T7" fmla="*/ 1043 h 1112"/>
                <a:gd name="T8" fmla="*/ 1027 w 1154"/>
                <a:gd name="T9" fmla="*/ 1101 h 1112"/>
                <a:gd name="T10" fmla="*/ 9 w 1154"/>
                <a:gd name="T11" fmla="*/ 1112 h 1112"/>
                <a:gd name="T12" fmla="*/ 0 w 1154"/>
                <a:gd name="T13" fmla="*/ 279 h 1112"/>
                <a:gd name="T14" fmla="*/ 40 w 1154"/>
                <a:gd name="T15" fmla="*/ 285 h 1112"/>
                <a:gd name="T16" fmla="*/ 52 w 1154"/>
                <a:gd name="T17" fmla="*/ 1081 h 1112"/>
                <a:gd name="T18" fmla="*/ 1027 w 1154"/>
                <a:gd name="T19" fmla="*/ 1061 h 1112"/>
                <a:gd name="T20" fmla="*/ 1094 w 1154"/>
                <a:gd name="T21" fmla="*/ 1017 h 1112"/>
                <a:gd name="T22" fmla="*/ 1123 w 1154"/>
                <a:gd name="T23" fmla="*/ 934 h 1112"/>
                <a:gd name="T24" fmla="*/ 1094 w 1154"/>
                <a:gd name="T25" fmla="*/ 205 h 1112"/>
                <a:gd name="T26" fmla="*/ 1044 w 1154"/>
                <a:gd name="T27" fmla="*/ 41 h 1112"/>
                <a:gd name="T28" fmla="*/ 1061 w 1154"/>
                <a:gd name="T29" fmla="*/ 0 h 1112"/>
                <a:gd name="T30" fmla="*/ 1061 w 1154"/>
                <a:gd name="T31" fmla="*/ 0 h 1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4"/>
                <a:gd name="T49" fmla="*/ 0 h 1112"/>
                <a:gd name="T50" fmla="*/ 1154 w 1154"/>
                <a:gd name="T51" fmla="*/ 1112 h 11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4" h="1112">
                  <a:moveTo>
                    <a:pt x="1061" y="0"/>
                  </a:moveTo>
                  <a:lnTo>
                    <a:pt x="1131" y="198"/>
                  </a:lnTo>
                  <a:lnTo>
                    <a:pt x="1154" y="949"/>
                  </a:lnTo>
                  <a:lnTo>
                    <a:pt x="1123" y="1043"/>
                  </a:lnTo>
                  <a:lnTo>
                    <a:pt x="1027" y="1101"/>
                  </a:lnTo>
                  <a:lnTo>
                    <a:pt x="9" y="1112"/>
                  </a:lnTo>
                  <a:lnTo>
                    <a:pt x="0" y="279"/>
                  </a:lnTo>
                  <a:lnTo>
                    <a:pt x="40" y="285"/>
                  </a:lnTo>
                  <a:lnTo>
                    <a:pt x="52" y="1081"/>
                  </a:lnTo>
                  <a:lnTo>
                    <a:pt x="1027" y="1061"/>
                  </a:lnTo>
                  <a:lnTo>
                    <a:pt x="1094" y="1017"/>
                  </a:lnTo>
                  <a:lnTo>
                    <a:pt x="1123" y="934"/>
                  </a:lnTo>
                  <a:lnTo>
                    <a:pt x="1094" y="205"/>
                  </a:lnTo>
                  <a:lnTo>
                    <a:pt x="1044" y="4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0" name="Freeform 40"/>
            <p:cNvSpPr>
              <a:spLocks noChangeAspect="1"/>
            </p:cNvSpPr>
            <p:nvPr/>
          </p:nvSpPr>
          <p:spPr bwMode="auto">
            <a:xfrm>
              <a:off x="3002" y="1582"/>
              <a:ext cx="131" cy="201"/>
            </a:xfrm>
            <a:custGeom>
              <a:avLst/>
              <a:gdLst>
                <a:gd name="T0" fmla="*/ 263 w 263"/>
                <a:gd name="T1" fmla="*/ 124 h 403"/>
                <a:gd name="T2" fmla="*/ 181 w 263"/>
                <a:gd name="T3" fmla="*/ 0 h 403"/>
                <a:gd name="T4" fmla="*/ 0 w 263"/>
                <a:gd name="T5" fmla="*/ 166 h 403"/>
                <a:gd name="T6" fmla="*/ 95 w 263"/>
                <a:gd name="T7" fmla="*/ 392 h 403"/>
                <a:gd name="T8" fmla="*/ 211 w 263"/>
                <a:gd name="T9" fmla="*/ 403 h 403"/>
                <a:gd name="T10" fmla="*/ 263 w 263"/>
                <a:gd name="T11" fmla="*/ 124 h 403"/>
                <a:gd name="T12" fmla="*/ 263 w 263"/>
                <a:gd name="T13" fmla="*/ 124 h 4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"/>
                <a:gd name="T22" fmla="*/ 0 h 403"/>
                <a:gd name="T23" fmla="*/ 263 w 263"/>
                <a:gd name="T24" fmla="*/ 403 h 4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" h="403">
                  <a:moveTo>
                    <a:pt x="263" y="124"/>
                  </a:moveTo>
                  <a:lnTo>
                    <a:pt x="181" y="0"/>
                  </a:lnTo>
                  <a:lnTo>
                    <a:pt x="0" y="166"/>
                  </a:lnTo>
                  <a:lnTo>
                    <a:pt x="95" y="392"/>
                  </a:lnTo>
                  <a:lnTo>
                    <a:pt x="211" y="403"/>
                  </a:lnTo>
                  <a:lnTo>
                    <a:pt x="263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auto">
            <a:xfrm>
              <a:off x="3041" y="1616"/>
              <a:ext cx="79" cy="148"/>
            </a:xfrm>
            <a:custGeom>
              <a:avLst/>
              <a:gdLst>
                <a:gd name="T0" fmla="*/ 50 w 158"/>
                <a:gd name="T1" fmla="*/ 285 h 296"/>
                <a:gd name="T2" fmla="*/ 73 w 158"/>
                <a:gd name="T3" fmla="*/ 296 h 296"/>
                <a:gd name="T4" fmla="*/ 98 w 158"/>
                <a:gd name="T5" fmla="*/ 293 h 296"/>
                <a:gd name="T6" fmla="*/ 121 w 158"/>
                <a:gd name="T7" fmla="*/ 276 h 296"/>
                <a:gd name="T8" fmla="*/ 140 w 158"/>
                <a:gd name="T9" fmla="*/ 245 h 296"/>
                <a:gd name="T10" fmla="*/ 152 w 158"/>
                <a:gd name="T11" fmla="*/ 206 h 296"/>
                <a:gd name="T12" fmla="*/ 158 w 158"/>
                <a:gd name="T13" fmla="*/ 161 h 296"/>
                <a:gd name="T14" fmla="*/ 157 w 158"/>
                <a:gd name="T15" fmla="*/ 115 h 296"/>
                <a:gd name="T16" fmla="*/ 147 w 158"/>
                <a:gd name="T17" fmla="*/ 72 h 296"/>
                <a:gd name="T18" fmla="*/ 132 w 158"/>
                <a:gd name="T19" fmla="*/ 36 h 296"/>
                <a:gd name="T20" fmla="*/ 110 w 158"/>
                <a:gd name="T21" fmla="*/ 11 h 296"/>
                <a:gd name="T22" fmla="*/ 85 w 158"/>
                <a:gd name="T23" fmla="*/ 0 h 296"/>
                <a:gd name="T24" fmla="*/ 62 w 158"/>
                <a:gd name="T25" fmla="*/ 5 h 296"/>
                <a:gd name="T26" fmla="*/ 39 w 158"/>
                <a:gd name="T27" fmla="*/ 22 h 296"/>
                <a:gd name="T28" fmla="*/ 20 w 158"/>
                <a:gd name="T29" fmla="*/ 51 h 296"/>
                <a:gd name="T30" fmla="*/ 6 w 158"/>
                <a:gd name="T31" fmla="*/ 92 h 296"/>
                <a:gd name="T32" fmla="*/ 0 w 158"/>
                <a:gd name="T33" fmla="*/ 137 h 296"/>
                <a:gd name="T34" fmla="*/ 3 w 158"/>
                <a:gd name="T35" fmla="*/ 181 h 296"/>
                <a:gd name="T36" fmla="*/ 13 w 158"/>
                <a:gd name="T37" fmla="*/ 225 h 296"/>
                <a:gd name="T38" fmla="*/ 28 w 158"/>
                <a:gd name="T39" fmla="*/ 260 h 296"/>
                <a:gd name="T40" fmla="*/ 50 w 158"/>
                <a:gd name="T41" fmla="*/ 285 h 296"/>
                <a:gd name="T42" fmla="*/ 50 w 158"/>
                <a:gd name="T43" fmla="*/ 285 h 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96"/>
                <a:gd name="T68" fmla="*/ 158 w 158"/>
                <a:gd name="T69" fmla="*/ 296 h 2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96">
                  <a:moveTo>
                    <a:pt x="50" y="285"/>
                  </a:moveTo>
                  <a:lnTo>
                    <a:pt x="73" y="296"/>
                  </a:lnTo>
                  <a:lnTo>
                    <a:pt x="98" y="293"/>
                  </a:lnTo>
                  <a:lnTo>
                    <a:pt x="121" y="276"/>
                  </a:lnTo>
                  <a:lnTo>
                    <a:pt x="140" y="245"/>
                  </a:lnTo>
                  <a:lnTo>
                    <a:pt x="152" y="206"/>
                  </a:lnTo>
                  <a:lnTo>
                    <a:pt x="158" y="161"/>
                  </a:lnTo>
                  <a:lnTo>
                    <a:pt x="157" y="115"/>
                  </a:lnTo>
                  <a:lnTo>
                    <a:pt x="147" y="72"/>
                  </a:lnTo>
                  <a:lnTo>
                    <a:pt x="132" y="36"/>
                  </a:lnTo>
                  <a:lnTo>
                    <a:pt x="110" y="11"/>
                  </a:lnTo>
                  <a:lnTo>
                    <a:pt x="85" y="0"/>
                  </a:lnTo>
                  <a:lnTo>
                    <a:pt x="62" y="5"/>
                  </a:lnTo>
                  <a:lnTo>
                    <a:pt x="39" y="22"/>
                  </a:lnTo>
                  <a:lnTo>
                    <a:pt x="20" y="51"/>
                  </a:lnTo>
                  <a:lnTo>
                    <a:pt x="6" y="92"/>
                  </a:lnTo>
                  <a:lnTo>
                    <a:pt x="0" y="137"/>
                  </a:lnTo>
                  <a:lnTo>
                    <a:pt x="3" y="181"/>
                  </a:lnTo>
                  <a:lnTo>
                    <a:pt x="13" y="225"/>
                  </a:lnTo>
                  <a:lnTo>
                    <a:pt x="28" y="260"/>
                  </a:lnTo>
                  <a:lnTo>
                    <a:pt x="50" y="285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pic>
        <p:nvPicPr>
          <p:cNvPr id="42" name="Picture 42" descr="tn00660_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4275" y="4696544"/>
            <a:ext cx="17145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855663" y="5656609"/>
            <a:ext cx="7302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44" name="Line 82"/>
          <p:cNvSpPr>
            <a:spLocks noChangeShapeType="1"/>
          </p:cNvSpPr>
          <p:nvPr/>
        </p:nvSpPr>
        <p:spPr bwMode="auto">
          <a:xfrm>
            <a:off x="3332163" y="4540969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5" name="Line 83"/>
          <p:cNvSpPr>
            <a:spLocks noChangeShapeType="1"/>
          </p:cNvSpPr>
          <p:nvPr/>
        </p:nvSpPr>
        <p:spPr bwMode="auto">
          <a:xfrm>
            <a:off x="7974013" y="4579069"/>
            <a:ext cx="0" cy="194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46" name="AutoShape 91"/>
          <p:cNvSpPr>
            <a:spLocks/>
          </p:cNvSpPr>
          <p:nvPr/>
        </p:nvSpPr>
        <p:spPr bwMode="auto">
          <a:xfrm rot="16200000">
            <a:off x="4594226" y="3593155"/>
            <a:ext cx="406400" cy="2879725"/>
          </a:xfrm>
          <a:prstGeom prst="rightBrace">
            <a:avLst>
              <a:gd name="adj1" fmla="val 59049"/>
              <a:gd name="adj2" fmla="val 51375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28674" name="Picture 2" descr="http://images.gofreedownload.net/measuring-tape-clip-art-7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1167805" cy="1013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7"/>
          <p:cNvSpPr>
            <a:spLocks noChangeArrowheads="1"/>
          </p:cNvSpPr>
          <p:nvPr/>
        </p:nvSpPr>
        <p:spPr bwMode="auto">
          <a:xfrm>
            <a:off x="611560" y="836712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omic Sans MS" pitchFamily="66" charset="0"/>
              </a:rPr>
              <a:t>It is a graph that describes the relationship between the location of vehicles in traffic stream and time as the vehicles progress along the highway.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88640"/>
            <a:ext cx="497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The time-space diagram</a:t>
            </a:r>
            <a:r>
              <a:rPr lang="en-US" sz="2800" dirty="0" smtClean="0">
                <a:latin typeface="Comic Sans MS" pitchFamily="66" charset="0"/>
              </a:rPr>
              <a:t>: 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3568" y="2204864"/>
            <a:ext cx="7848872" cy="4450972"/>
            <a:chOff x="1316" y="10891"/>
            <a:chExt cx="9027" cy="516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316" y="10891"/>
              <a:ext cx="9027" cy="5167"/>
              <a:chOff x="1316" y="10891"/>
              <a:chExt cx="9027" cy="5167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1316" y="11259"/>
                <a:ext cx="8651" cy="4799"/>
                <a:chOff x="1316" y="11259"/>
                <a:chExt cx="8651" cy="4799"/>
              </a:xfrm>
            </p:grpSpPr>
            <p:sp>
              <p:nvSpPr>
                <p:cNvPr id="1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751" y="15323"/>
                  <a:ext cx="494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1400" b="0" i="1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5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306" y="15323"/>
                  <a:ext cx="494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1400" b="0" i="1" u="none" strike="noStrike" cap="none" normalizeH="0" baseline="-25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6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8" name="Group 7"/>
                <p:cNvGrpSpPr>
                  <a:grpSpLocks/>
                </p:cNvGrpSpPr>
                <p:nvPr/>
              </p:nvGrpSpPr>
              <p:grpSpPr bwMode="auto">
                <a:xfrm>
                  <a:off x="1316" y="11259"/>
                  <a:ext cx="8651" cy="4799"/>
                  <a:chOff x="1316" y="11259"/>
                  <a:chExt cx="8651" cy="4799"/>
                </a:xfrm>
              </p:grpSpPr>
              <p:grpSp>
                <p:nvGrpSpPr>
                  <p:cNvPr id="1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742" y="11259"/>
                    <a:ext cx="8225" cy="4154"/>
                    <a:chOff x="1742" y="11259"/>
                    <a:chExt cx="8225" cy="4154"/>
                  </a:xfrm>
                </p:grpSpPr>
                <p:grpSp>
                  <p:nvGrpSpPr>
                    <p:cNvPr id="2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3" y="11259"/>
                      <a:ext cx="7744" cy="4154"/>
                      <a:chOff x="1934" y="11085"/>
                      <a:chExt cx="8006" cy="4523"/>
                    </a:xfrm>
                  </p:grpSpPr>
                  <p:grpSp>
                    <p:nvGrpSpPr>
                      <p:cNvPr id="3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4" y="11085"/>
                        <a:ext cx="8006" cy="4504"/>
                        <a:chOff x="1934" y="11085"/>
                        <a:chExt cx="8006" cy="4504"/>
                      </a:xfrm>
                    </p:grpSpPr>
                    <p:sp>
                      <p:nvSpPr>
                        <p:cNvPr id="36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9" y="11085"/>
                          <a:ext cx="7991" cy="45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ar-IQ"/>
                        </a:p>
                      </p:txBody>
                    </p:sp>
                    <p:cxnSp>
                      <p:nvCxnSpPr>
                        <p:cNvPr id="37" name="AutoShape 1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3746" y="13931"/>
                          <a:ext cx="0" cy="165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</p:cxnSp>
                    <p:grpSp>
                      <p:nvGrpSpPr>
                        <p:cNvPr id="38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34" y="11085"/>
                          <a:ext cx="8006" cy="4504"/>
                          <a:chOff x="1934" y="11085"/>
                          <a:chExt cx="8006" cy="4504"/>
                        </a:xfrm>
                      </p:grpSpPr>
                      <p:cxnSp>
                        <p:nvCxnSpPr>
                          <p:cNvPr id="40" name="AutoShape 1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1949" y="11085"/>
                            <a:ext cx="1785" cy="1724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41" name="AutoShape 1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1949" y="11085"/>
                            <a:ext cx="3577" cy="2361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grpSp>
                        <p:nvGrpSpPr>
                          <p:cNvPr id="42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34" y="11085"/>
                            <a:ext cx="4786" cy="2980"/>
                            <a:chOff x="1934" y="11085"/>
                            <a:chExt cx="4786" cy="2980"/>
                          </a:xfrm>
                        </p:grpSpPr>
                        <p:cxnSp>
                          <p:nvCxnSpPr>
                            <p:cNvPr id="49" name="AutoShape 1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1934" y="13546"/>
                              <a:ext cx="705" cy="519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50" name="AutoShape 1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2646" y="13546"/>
                              <a:ext cx="519" cy="0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51" name="AutoShape 1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3165" y="11085"/>
                              <a:ext cx="3555" cy="2461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  <p:grpSp>
                        <p:nvGrpSpPr>
                          <p:cNvPr id="43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49" y="11085"/>
                            <a:ext cx="6071" cy="4102"/>
                            <a:chOff x="1949" y="11085"/>
                            <a:chExt cx="6071" cy="4102"/>
                          </a:xfrm>
                        </p:grpSpPr>
                        <p:cxnSp>
                          <p:nvCxnSpPr>
                            <p:cNvPr id="46" name="AutoShape 2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1949" y="13931"/>
                              <a:ext cx="1785" cy="1256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47" name="AutoShape 2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3734" y="12642"/>
                              <a:ext cx="2236" cy="1289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  <p:cxnSp>
                          <p:nvCxnSpPr>
                            <p:cNvPr id="48" name="AutoShape 2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5970" y="11085"/>
                              <a:ext cx="2050" cy="1557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  <p:cxnSp>
                        <p:nvCxnSpPr>
                          <p:cNvPr id="44" name="AutoShape 2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3746" y="11336"/>
                            <a:ext cx="6194" cy="4253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45" name="AutoShape 2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6415" y="12809"/>
                            <a:ext cx="3525" cy="2780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</p:cxnSp>
                    </p:grpSp>
                    <p:cxnSp>
                      <p:nvCxnSpPr>
                        <p:cNvPr id="39" name="AutoShape 2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3734" y="13161"/>
                          <a:ext cx="0" cy="77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round/>
                          <a:headEnd type="triangle" w="med" len="med"/>
                          <a:tailEnd type="triangle" w="med" len="med"/>
                        </a:ln>
                      </p:spPr>
                    </p:cxnSp>
                  </p:grpSp>
                  <p:cxnSp>
                    <p:nvCxnSpPr>
                      <p:cNvPr id="31" name="AutoShape 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65" y="13546"/>
                        <a:ext cx="0" cy="204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2" name="AutoShape 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640" y="13548"/>
                        <a:ext cx="0" cy="204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3" name="AutoShape 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894" y="11085"/>
                        <a:ext cx="0" cy="452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4" name="AutoShape 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7307" y="11085"/>
                        <a:ext cx="0" cy="450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35" name="AutoShape 3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894" y="11654"/>
                        <a:ext cx="1413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 type="triangle" w="med" len="med"/>
                        <a:tailEnd type="triangle" w="med" len="med"/>
                      </a:ln>
                    </p:spPr>
                  </p:cxnSp>
                </p:grpSp>
                <p:grpSp>
                  <p:nvGrpSpPr>
                    <p:cNvPr id="23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42" y="11692"/>
                      <a:ext cx="5293" cy="3546"/>
                      <a:chOff x="1742" y="11692"/>
                      <a:chExt cx="5293" cy="3546"/>
                    </a:xfrm>
                  </p:grpSpPr>
                  <p:sp>
                    <p:nvSpPr>
                      <p:cNvPr id="24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3" y="12559"/>
                        <a:ext cx="547" cy="5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d</a:t>
                        </a:r>
                        <a:r>
                          <a:rPr kumimoji="0" lang="en-US" sz="1400" b="0" i="1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1</a:t>
                        </a:r>
                        <a:endPara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5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42" y="13144"/>
                        <a:ext cx="547" cy="5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d</a:t>
                        </a:r>
                        <a:r>
                          <a:rPr kumimoji="0" lang="en-US" sz="1400" b="0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2</a:t>
                        </a:r>
                        <a:endPara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42" y="13664"/>
                        <a:ext cx="547" cy="5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d</a:t>
                        </a:r>
                        <a:r>
                          <a:rPr kumimoji="0" lang="en-US" sz="1400" b="0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3</a:t>
                        </a:r>
                        <a:endPara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73" y="14735"/>
                        <a:ext cx="547" cy="5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d</a:t>
                        </a:r>
                        <a:r>
                          <a:rPr kumimoji="0" lang="en-US" sz="1400" b="0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4</a:t>
                        </a:r>
                        <a:endParaRPr kumimoji="0" lang="ar-IQ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56" y="13229"/>
                        <a:ext cx="695" cy="5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d</a:t>
                        </a:r>
                        <a:r>
                          <a:rPr kumimoji="0" lang="en-US" sz="1400" b="0" i="1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3-4</a:t>
                        </a:r>
                        <a:endPara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" name="Text Box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40" y="11692"/>
                        <a:ext cx="695" cy="5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1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h</a:t>
                        </a:r>
                        <a:r>
                          <a:rPr kumimoji="0" lang="en-US" sz="1400" b="0" i="1" u="none" strike="noStrike" cap="none" normalizeH="0" baseline="-2500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Arial" pitchFamily="34" charset="0"/>
                            <a:cs typeface="Arial" pitchFamily="34" charset="0"/>
                          </a:rPr>
                          <a:t>3-4</a:t>
                        </a:r>
                        <a:endParaRPr kumimoji="0" lang="ar-IQ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0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7" y="15575"/>
                    <a:ext cx="1207" cy="4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Time</a:t>
                    </a:r>
                    <a:endParaRPr kumimoji="0" lang="ar-IQ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6" y="12671"/>
                    <a:ext cx="572" cy="1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Distance</a:t>
                    </a:r>
                    <a:endParaRPr kumimoji="0" lang="ar-IQ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873" y="10891"/>
                <a:ext cx="6470" cy="2100"/>
                <a:chOff x="3873" y="10891"/>
                <a:chExt cx="6470" cy="2100"/>
              </a:xfrm>
            </p:grpSpPr>
            <p:sp>
              <p:nvSpPr>
                <p:cNvPr id="1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873" y="10891"/>
                  <a:ext cx="315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613" y="10891"/>
                  <a:ext cx="315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771" y="10891"/>
                  <a:ext cx="315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3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8065" y="10910"/>
                  <a:ext cx="315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4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9994" y="11135"/>
                  <a:ext cx="315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5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0028" y="12508"/>
                  <a:ext cx="315" cy="4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6</a:t>
                  </a:r>
                  <a:endParaRPr kumimoji="0" lang="ar-IQ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" name="Text Box 48"/>
            <p:cNvSpPr txBox="1">
              <a:spLocks noChangeArrowheads="1"/>
            </p:cNvSpPr>
            <p:nvPr/>
          </p:nvSpPr>
          <p:spPr bwMode="auto">
            <a:xfrm>
              <a:off x="2649" y="15304"/>
              <a:ext cx="59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t</a:t>
              </a:r>
              <a:r>
                <a:rPr kumimoji="0" lang="en-US" sz="14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3161" y="15323"/>
              <a:ext cx="59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t</a:t>
              </a:r>
              <a:r>
                <a:rPr kumimoji="0" lang="en-US" sz="14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r>
                <a:rPr kumimoji="0" lang="en-US" sz="1400" b="0" i="1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"</a:t>
              </a:r>
              <a:endPara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74322" y="692696"/>
            <a:ext cx="8246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What are the individual headways and the average headway measured at location A during the 25 sec period?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88640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Example-1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5121"/>
          <a:stretch>
            <a:fillRect/>
          </a:stretch>
        </p:blipFill>
        <p:spPr bwMode="auto">
          <a:xfrm>
            <a:off x="920647" y="1916832"/>
            <a:ext cx="739576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563137" y="3282090"/>
            <a:ext cx="6496050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23362" y="3285265"/>
            <a:ext cx="406400" cy="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1472" y="3145408"/>
            <a:ext cx="2555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/>
            <a:r>
              <a:rPr lang="en-US" sz="2000" dirty="0">
                <a:solidFill>
                  <a:srgbClr val="0066FF"/>
                </a:solidFill>
                <a:latin typeface="Bodoni MT" pitchFamily="18" charset="0"/>
              </a:rPr>
              <a:t>A</a:t>
            </a:r>
            <a:endParaRPr lang="en-US" sz="2000" b="0" dirty="0">
              <a:solidFill>
                <a:srgbClr val="0066FF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Example-1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5121"/>
          <a:stretch>
            <a:fillRect/>
          </a:stretch>
        </p:blipFill>
        <p:spPr bwMode="auto">
          <a:xfrm>
            <a:off x="512855" y="1052736"/>
            <a:ext cx="7669235" cy="477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216117" y="2490118"/>
            <a:ext cx="6496050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ar-IQ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7792" y="2352006"/>
            <a:ext cx="255588" cy="35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rtl="0"/>
            <a:r>
              <a:rPr lang="en-US" sz="2000" dirty="0">
                <a:solidFill>
                  <a:srgbClr val="0066FF"/>
                </a:solidFill>
                <a:latin typeface="Bodoni MT" pitchFamily="18" charset="0"/>
              </a:rPr>
              <a:t>A</a:t>
            </a:r>
            <a:endParaRPr lang="en-US" sz="2000" b="0" dirty="0">
              <a:solidFill>
                <a:srgbClr val="0066FF"/>
              </a:solidFill>
              <a:latin typeface="Bodoni MT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04865"/>
            <a:ext cx="2836863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8199363" y="3992413"/>
            <a:ext cx="203200" cy="431800"/>
          </a:xfrm>
          <a:prstGeom prst="curvedLeft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IQ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485113" y="4028926"/>
            <a:ext cx="534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rtl="0"/>
            <a:r>
              <a:rPr lang="en-US" sz="2000" dirty="0">
                <a:solidFill>
                  <a:srgbClr val="0066FF"/>
                </a:solidFill>
                <a:latin typeface="Bodoni MT" pitchFamily="18" charset="0"/>
              </a:rPr>
              <a:t>h</a:t>
            </a:r>
            <a:r>
              <a:rPr lang="en-US" sz="2000" baseline="-25000" dirty="0">
                <a:solidFill>
                  <a:srgbClr val="0066FF"/>
                </a:solidFill>
                <a:latin typeface="Bodoni MT" pitchFamily="18" charset="0"/>
              </a:rPr>
              <a:t>1-2</a:t>
            </a:r>
            <a:endParaRPr lang="en-US" sz="2000" b="0" dirty="0">
              <a:solidFill>
                <a:srgbClr val="0066FF"/>
              </a:solidFill>
              <a:latin typeface="Bodoni MT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8186663" y="4424213"/>
            <a:ext cx="203200" cy="431800"/>
          </a:xfrm>
          <a:prstGeom prst="curvedLeft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IQ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472413" y="4460726"/>
            <a:ext cx="534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rtl="0"/>
            <a:r>
              <a:rPr lang="en-US" sz="2000" dirty="0">
                <a:solidFill>
                  <a:srgbClr val="0066FF"/>
                </a:solidFill>
                <a:latin typeface="Bodoni MT" pitchFamily="18" charset="0"/>
              </a:rPr>
              <a:t>h</a:t>
            </a:r>
            <a:r>
              <a:rPr lang="en-US" sz="2000" baseline="-25000" dirty="0">
                <a:solidFill>
                  <a:srgbClr val="0066FF"/>
                </a:solidFill>
                <a:latin typeface="Bodoni MT" pitchFamily="18" charset="0"/>
              </a:rPr>
              <a:t>2-3</a:t>
            </a:r>
            <a:endParaRPr lang="en-US" sz="2000" b="0" dirty="0">
              <a:solidFill>
                <a:srgbClr val="0066FF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/>
          <p:cNvSpPr>
            <a:spLocks noChangeArrowheads="1"/>
          </p:cNvSpPr>
          <p:nvPr/>
        </p:nvSpPr>
        <p:spPr bwMode="auto">
          <a:xfrm>
            <a:off x="575462" y="764704"/>
            <a:ext cx="82450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omic Sans MS" pitchFamily="66" charset="0"/>
              </a:rPr>
              <a:t>Vehicles traveling at constant speeds on a 2-lane highway between sections X &amp; Y with their positions and speeds obtained at an instant of time by photography. An observer located at point X with observer the four vehicles passing point X during a period of time, T sec, with velocities 110, 100, 90, and 75 km/hr, respectively.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88640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Example-2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96912" y="3284984"/>
            <a:ext cx="8018492" cy="2922595"/>
            <a:chOff x="1817" y="12897"/>
            <a:chExt cx="8149" cy="29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17" y="12897"/>
              <a:ext cx="8149" cy="2685"/>
              <a:chOff x="1817" y="12897"/>
              <a:chExt cx="8149" cy="2685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1920" y="13122"/>
                <a:ext cx="7939" cy="2460"/>
                <a:chOff x="1920" y="13122"/>
                <a:chExt cx="7939" cy="2460"/>
              </a:xfrm>
            </p:grpSpPr>
            <p:sp>
              <p:nvSpPr>
                <p:cNvPr id="23" name="AutoShape 61"/>
                <p:cNvSpPr>
                  <a:spLocks noChangeShapeType="1"/>
                </p:cNvSpPr>
                <p:nvPr/>
              </p:nvSpPr>
              <p:spPr bwMode="auto">
                <a:xfrm flipV="1">
                  <a:off x="2604" y="13164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sp>
              <p:nvSpPr>
                <p:cNvPr id="24" name="AutoShape 60"/>
                <p:cNvSpPr>
                  <a:spLocks noChangeShapeType="1"/>
                </p:cNvSpPr>
                <p:nvPr/>
              </p:nvSpPr>
              <p:spPr bwMode="auto">
                <a:xfrm flipV="1">
                  <a:off x="3324" y="13146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sp>
              <p:nvSpPr>
                <p:cNvPr id="25" name="AutoShape 59"/>
                <p:cNvSpPr>
                  <a:spLocks noChangeShapeType="1"/>
                </p:cNvSpPr>
                <p:nvPr/>
              </p:nvSpPr>
              <p:spPr bwMode="auto">
                <a:xfrm flipV="1">
                  <a:off x="4095" y="13143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sp>
              <p:nvSpPr>
                <p:cNvPr id="26" name="AutoShape 58"/>
                <p:cNvSpPr>
                  <a:spLocks noChangeShapeType="1"/>
                </p:cNvSpPr>
                <p:nvPr/>
              </p:nvSpPr>
              <p:spPr bwMode="auto">
                <a:xfrm flipV="1">
                  <a:off x="4812" y="13140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sp>
              <p:nvSpPr>
                <p:cNvPr id="27" name="AutoShape 57"/>
                <p:cNvSpPr>
                  <a:spLocks noChangeShapeType="1"/>
                </p:cNvSpPr>
                <p:nvPr/>
              </p:nvSpPr>
              <p:spPr bwMode="auto">
                <a:xfrm flipV="1">
                  <a:off x="5799" y="13137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sp>
              <p:nvSpPr>
                <p:cNvPr id="28" name="AutoShape 56"/>
                <p:cNvSpPr>
                  <a:spLocks noChangeShapeType="1"/>
                </p:cNvSpPr>
                <p:nvPr/>
              </p:nvSpPr>
              <p:spPr bwMode="auto">
                <a:xfrm flipV="1">
                  <a:off x="6507" y="13134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sp>
              <p:nvSpPr>
                <p:cNvPr id="29" name="AutoShape 55"/>
                <p:cNvSpPr>
                  <a:spLocks noChangeShapeType="1"/>
                </p:cNvSpPr>
                <p:nvPr/>
              </p:nvSpPr>
              <p:spPr bwMode="auto">
                <a:xfrm flipV="1">
                  <a:off x="8025" y="13122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sp>
              <p:nvSpPr>
                <p:cNvPr id="30" name="AutoShape 54"/>
                <p:cNvSpPr>
                  <a:spLocks noChangeShapeType="1"/>
                </p:cNvSpPr>
                <p:nvPr/>
              </p:nvSpPr>
              <p:spPr bwMode="auto">
                <a:xfrm flipV="1">
                  <a:off x="8733" y="13128"/>
                  <a:ext cx="0" cy="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IQ" sz="1400"/>
                </a:p>
              </p:txBody>
            </p:sp>
            <p:grpSp>
              <p:nvGrpSpPr>
                <p:cNvPr id="31" name="Group 20"/>
                <p:cNvGrpSpPr>
                  <a:grpSpLocks/>
                </p:cNvGrpSpPr>
                <p:nvPr/>
              </p:nvGrpSpPr>
              <p:grpSpPr bwMode="auto">
                <a:xfrm>
                  <a:off x="1920" y="13142"/>
                  <a:ext cx="7939" cy="2440"/>
                  <a:chOff x="1920" y="13142"/>
                  <a:chExt cx="7939" cy="2440"/>
                </a:xfrm>
              </p:grpSpPr>
              <p:grpSp>
                <p:nvGrpSpPr>
                  <p:cNvPr id="3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920" y="13142"/>
                    <a:ext cx="7939" cy="2440"/>
                    <a:chOff x="1920" y="13142"/>
                    <a:chExt cx="7939" cy="2440"/>
                  </a:xfrm>
                </p:grpSpPr>
                <p:grpSp>
                  <p:nvGrpSpPr>
                    <p:cNvPr id="60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3648"/>
                      <a:ext cx="7939" cy="1277"/>
                      <a:chOff x="1920" y="13648"/>
                      <a:chExt cx="7939" cy="1277"/>
                    </a:xfrm>
                  </p:grpSpPr>
                  <p:sp>
                    <p:nvSpPr>
                      <p:cNvPr id="63" name="AutoShap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3648"/>
                        <a:ext cx="7937" cy="0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ar-IQ" sz="1400"/>
                      </a:p>
                    </p:txBody>
                  </p:sp>
                  <p:sp>
                    <p:nvSpPr>
                      <p:cNvPr id="64" name="AutoShap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2" y="14925"/>
                        <a:ext cx="7937" cy="0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ar-IQ" sz="1400"/>
                      </a:p>
                    </p:txBody>
                  </p:sp>
                </p:grpSp>
                <p:sp>
                  <p:nvSpPr>
                    <p:cNvPr id="61" name="AutoShap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5" y="13142"/>
                      <a:ext cx="0" cy="243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62" name="AutoShap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43" y="13144"/>
                      <a:ext cx="0" cy="243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</p:grpSp>
              <p:grpSp>
                <p:nvGrpSpPr>
                  <p:cNvPr id="3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604" y="14166"/>
                    <a:ext cx="720" cy="368"/>
                    <a:chOff x="2478" y="14166"/>
                    <a:chExt cx="720" cy="368"/>
                  </a:xfrm>
                </p:grpSpPr>
                <p:sp>
                  <p:nvSpPr>
                    <p:cNvPr id="57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8" y="14166"/>
                      <a:ext cx="720" cy="36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D99594"/>
                        </a:gs>
                        <a:gs pos="50000">
                          <a:srgbClr val="C0504D"/>
                        </a:gs>
                        <a:gs pos="100000">
                          <a:srgbClr val="D99594"/>
                        </a:gs>
                      </a:gsLst>
                      <a:lin ang="5400000" scaled="1"/>
                    </a:gradFill>
                    <a:ln w="12700">
                      <a:solidFill>
                        <a:srgbClr val="C0504D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58" name="AutoShape 4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52" y="14166"/>
                      <a:ext cx="346" cy="18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59" name="AutoShap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2" y="14353"/>
                      <a:ext cx="346" cy="18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</p:grpSp>
              <p:grpSp>
                <p:nvGrpSpPr>
                  <p:cNvPr id="3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8010" y="14163"/>
                    <a:ext cx="720" cy="368"/>
                    <a:chOff x="2478" y="14166"/>
                    <a:chExt cx="720" cy="368"/>
                  </a:xfrm>
                </p:grpSpPr>
                <p:sp>
                  <p:nvSpPr>
                    <p:cNvPr id="54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8" y="14166"/>
                      <a:ext cx="720" cy="36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2D69B"/>
                        </a:gs>
                        <a:gs pos="50000">
                          <a:srgbClr val="9BBB59"/>
                        </a:gs>
                        <a:gs pos="100000">
                          <a:srgbClr val="C2D69B"/>
                        </a:gs>
                      </a:gsLst>
                      <a:lin ang="5400000" scaled="1"/>
                    </a:gradFill>
                    <a:ln w="12700">
                      <a:solidFill>
                        <a:srgbClr val="9BBB59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55" name="AutoShape 4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52" y="14166"/>
                      <a:ext cx="346" cy="18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56" name="AutoShap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2" y="14353"/>
                      <a:ext cx="346" cy="18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9BBB59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</p:grpSp>
              <p:grpSp>
                <p:nvGrpSpPr>
                  <p:cNvPr id="35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805" y="14163"/>
                    <a:ext cx="720" cy="368"/>
                    <a:chOff x="2478" y="14166"/>
                    <a:chExt cx="720" cy="368"/>
                  </a:xfrm>
                </p:grpSpPr>
                <p:sp>
                  <p:nvSpPr>
                    <p:cNvPr id="51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8" y="14166"/>
                      <a:ext cx="720" cy="36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2CDDC"/>
                        </a:gs>
                        <a:gs pos="50000">
                          <a:srgbClr val="4BACC6"/>
                        </a:gs>
                        <a:gs pos="100000">
                          <a:srgbClr val="92CDDC"/>
                        </a:gs>
                      </a:gsLst>
                      <a:lin ang="5400000" scaled="1"/>
                    </a:gradFill>
                    <a:ln w="12700">
                      <a:solidFill>
                        <a:srgbClr val="4BACC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52" name="AutoShape 3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52" y="14166"/>
                      <a:ext cx="346" cy="18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53" name="AutoShap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2" y="14353"/>
                      <a:ext cx="346" cy="18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4BACC6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</p:grpSp>
              <p:grpSp>
                <p:nvGrpSpPr>
                  <p:cNvPr id="3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095" y="14172"/>
                    <a:ext cx="720" cy="368"/>
                    <a:chOff x="2478" y="14166"/>
                    <a:chExt cx="720" cy="368"/>
                  </a:xfrm>
                </p:grpSpPr>
                <p:sp>
                  <p:nvSpPr>
                    <p:cNvPr id="4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8" y="14166"/>
                      <a:ext cx="720" cy="36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B2A1C7"/>
                        </a:gs>
                        <a:gs pos="50000">
                          <a:srgbClr val="8064A2"/>
                        </a:gs>
                        <a:gs pos="100000">
                          <a:srgbClr val="B2A1C7"/>
                        </a:gs>
                      </a:gsLst>
                      <a:lin ang="5400000" scaled="1"/>
                    </a:gradFill>
                    <a:ln w="12700">
                      <a:solidFill>
                        <a:srgbClr val="8064A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9" name="AutoShap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52" y="14166"/>
                      <a:ext cx="346" cy="187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8064A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50" name="AutoShap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2" y="14353"/>
                      <a:ext cx="346" cy="181"/>
                    </a:xfrm>
                    <a:prstGeom prst="straightConnector1">
                      <a:avLst/>
                    </a:prstGeom>
                    <a:noFill/>
                    <a:ln w="12700">
                      <a:solidFill>
                        <a:srgbClr val="8064A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</p:grpSp>
              <p:grpSp>
                <p:nvGrpSpPr>
                  <p:cNvPr id="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195" y="13259"/>
                    <a:ext cx="7448" cy="2142"/>
                    <a:chOff x="2195" y="13259"/>
                    <a:chExt cx="7448" cy="2142"/>
                  </a:xfrm>
                </p:grpSpPr>
                <p:sp>
                  <p:nvSpPr>
                    <p:cNvPr id="38" name="AutoShap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5" y="13259"/>
                      <a:ext cx="409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39" name="AutoShap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4" y="13259"/>
                      <a:ext cx="7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0" name="AutoShap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24" y="13259"/>
                      <a:ext cx="77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1" name="AutoShap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95" y="13259"/>
                      <a:ext cx="72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2" name="AutoShap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5" y="13259"/>
                      <a:ext cx="984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3" name="AutoShap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05" y="13259"/>
                      <a:ext cx="70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4" name="AutoShap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25" y="13259"/>
                      <a:ext cx="150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5" name="AutoShap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25" y="13259"/>
                      <a:ext cx="708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6" name="AutoShap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33" y="13259"/>
                      <a:ext cx="91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  <p:sp>
                  <p:nvSpPr>
                    <p:cNvPr id="47" name="AutoShap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5" y="15401"/>
                      <a:ext cx="7448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ar-IQ" sz="1400"/>
                    </a:p>
                  </p:txBody>
                </p:sp>
              </p:grpSp>
            </p:grpSp>
          </p:grpSp>
          <p:sp>
            <p:nvSpPr>
              <p:cNvPr id="8" name="Text Box 18"/>
              <p:cNvSpPr txBox="1">
                <a:spLocks noChangeArrowheads="1"/>
              </p:cNvSpPr>
              <p:nvPr/>
            </p:nvSpPr>
            <p:spPr bwMode="auto">
              <a:xfrm>
                <a:off x="7957" y="13782"/>
                <a:ext cx="1356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110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km\hr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5706" y="13782"/>
                <a:ext cx="1356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100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km\hr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4036" y="13782"/>
                <a:ext cx="1356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90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 km\hr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2584" y="13784"/>
                <a:ext cx="1356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75 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km\hr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2682" y="12912"/>
                <a:ext cx="653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4146" y="12897"/>
                <a:ext cx="653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5812" y="12897"/>
                <a:ext cx="653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8056" y="12897"/>
                <a:ext cx="653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2055" y="12897"/>
                <a:ext cx="740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15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3347" y="12897"/>
                <a:ext cx="748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45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4928" y="12897"/>
                <a:ext cx="766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50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6832" y="12897"/>
                <a:ext cx="838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100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8838" y="12897"/>
                <a:ext cx="754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70</a:t>
                </a:r>
                <a:r>
                  <a:rPr kumimoji="0" lang="ar-IQ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m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1817" y="14903"/>
                <a:ext cx="378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IQ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X</a:t>
                </a:r>
                <a:endParaRPr kumimoji="0" lang="ar-IQ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9588" y="14922"/>
                <a:ext cx="378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IQ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Y</a:t>
                </a:r>
                <a:endParaRPr kumimoji="0" lang="ar-IQ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508" y="15347"/>
              <a:ext cx="90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300 </a:t>
              </a:r>
              <a:r>
                <a: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</a:t>
              </a:r>
              <a:endParaRPr kumimoji="0" lang="ar-IQ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Example-3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757794"/>
            <a:ext cx="7992888" cy="51914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Comic Sans MS" pitchFamily="66" charset="0"/>
              </a:rPr>
              <a:t>A section of highway having a length 60 m. The observed data are 6 vehicles cross over it in a period of 148 sec., for the following duration: 2.4, 2.8, 3.0, 2.1, 2.2, and 3.5 sec. Estimate the values of the flow rate, density, space-mean speed, time-mean speed, average gap, and average clearance. If the length of vehicles are 6, 5.4, 6.6, 4.8, 7.5, and 6 m respectively?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4969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92929"/>
            <a:ext cx="75608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800" b="1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Vineta BT" pitchFamily="82" charset="0"/>
              </a:rPr>
              <a:t>TRAFFIC Flow</a:t>
            </a:r>
          </a:p>
          <a:p>
            <a:pPr algn="ctr" rtl="0">
              <a:lnSpc>
                <a:spcPct val="150000"/>
              </a:lnSpc>
            </a:pPr>
            <a:r>
              <a:rPr lang="en-US" sz="4800" b="1" dirty="0" smtClean="0">
                <a:ln w="1778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Vineta BT" pitchFamily="82" charset="0"/>
              </a:rPr>
              <a:t>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240"/>
            <a:ext cx="856895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H.W-1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692696"/>
            <a:ext cx="820891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omic Sans MS" pitchFamily="66" charset="0"/>
              </a:rPr>
              <a:t>A vehicles Platoon was observed over a distance of 1000 ft on a single lane on a street, entering at point (A) and departing at point (B)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Comic Sans MS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dirty="0" smtClean="0">
                <a:latin typeface="Comic Sans MS" pitchFamily="66" charset="0"/>
              </a:rPr>
              <a:t>Plot the trajectories of these six vehicles on graph paper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200" dirty="0" smtClean="0">
                <a:latin typeface="Comic Sans MS" pitchFamily="66" charset="0"/>
              </a:rPr>
              <a:t>Calculate the flow rate , density , speed , time mean speed , space mean speed , time headway , space headway , gap and clearance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Comic Sans MS" pitchFamily="66" charset="0"/>
              </a:rPr>
              <a:t>Assuming the first 10 second at (A) as the period of observation, and the length of vehicle is 20 ft.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35696" y="1844824"/>
          <a:ext cx="5328591" cy="2835778"/>
        </p:xfrm>
        <a:graphic>
          <a:graphicData uri="http://schemas.openxmlformats.org/drawingml/2006/table">
            <a:tbl>
              <a:tblPr/>
              <a:tblGrid>
                <a:gridCol w="1776197"/>
                <a:gridCol w="1776197"/>
                <a:gridCol w="1776197"/>
              </a:tblGrid>
              <a:tr h="62407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Vehicle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Time at (A)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sec.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Time at (B)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sec.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548680"/>
            <a:ext cx="806489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-US" sz="40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Fundamental Relationships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1474906"/>
            <a:ext cx="8208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relation between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Flow and Density,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Density and Speed,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Speed and Flow, 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 referred to as the fundamental diagrams of traffic flow.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2" y="142852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Flow - Density</a:t>
            </a:r>
            <a:endParaRPr lang="en-US" sz="40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760050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flow and density varies with time and location.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Some characteristics of an ideal flow-density relationship are listed below: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When the density is zero, flow will also be zero, since there are no vehicles on the road.</a:t>
            </a:r>
          </a:p>
          <a:p>
            <a:pPr algn="justLow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When the number of vehicles gradually increases the density as well as flow increases.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4643470" cy="473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14" y="1214422"/>
            <a:ext cx="36387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/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When more and more vehicles are added, it reaches a situation where vehicles can't move. This is referred to as the jam density or the maximum density. At jam density, flow will be zero because the vehicles are not moving.</a:t>
            </a:r>
          </a:p>
          <a:p>
            <a:pPr lvl="0" algn="just" rtl="0"/>
            <a:endParaRPr lang="en-US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rtl="0"/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 There will be some density between zero density and jam density, when the flow is maximum.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4643470" cy="473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4282" y="142852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Flow - Density</a:t>
            </a:r>
            <a:endParaRPr lang="en-US" sz="40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2" y="142852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Speed - Density</a:t>
            </a:r>
            <a:endParaRPr lang="en-US" sz="40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788511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Speed will be maximum, referred to as the free flow speed.</a:t>
            </a:r>
          </a:p>
          <a:p>
            <a:pPr algn="just" rtl="0">
              <a:buClr>
                <a:srgbClr val="FF0000"/>
              </a:buClr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the density is maximum, the speed will be zero.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776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07792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Corresponding to the zero density, vehicles will be flowing with their desire speed, or free flow speed. </a:t>
            </a:r>
          </a:p>
          <a:p>
            <a:pPr algn="just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the density is jam density, the speed of the vehicles becomes zero. </a:t>
            </a:r>
            <a:endParaRPr lang="ar-IQ" sz="2200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142852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Speed - Density</a:t>
            </a:r>
            <a:endParaRPr lang="en-US" sz="40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7768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Clr>
                <a:srgbClr val="00CC00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flow is zero either because there are no vehicles or there are too many vehicles so that they cannot move.</a:t>
            </a:r>
          </a:p>
          <a:p>
            <a:pPr algn="just" rtl="0">
              <a:buClr>
                <a:srgbClr val="00CC00"/>
              </a:buClr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maximum flow, the speed will be in between zero and free flow speed.</a:t>
            </a:r>
          </a:p>
          <a:p>
            <a:pPr algn="just" rtl="0">
              <a:buClr>
                <a:srgbClr val="00CC00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maximum flow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1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occurs at speed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142852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Speed - Flow</a:t>
            </a:r>
            <a:endParaRPr lang="en-US" sz="40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60486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2" y="142852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Speed - Flow</a:t>
            </a:r>
            <a:endParaRPr lang="en-US" sz="40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892" y="764704"/>
            <a:ext cx="8317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possible to have two different speeds for a given flow.</a:t>
            </a:r>
          </a:p>
          <a:p>
            <a:pPr algn="just" rtl="0"/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high speed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refer to low density but the lower speed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refer to high density with flow is constant.</a:t>
            </a:r>
            <a:endParaRPr lang="ar-IQ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60486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9552" y="836712"/>
            <a:ext cx="8308032" cy="550072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The equivalent hourly rate at which vehicles pass a point on a highway lane during a time period less than one hour.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q = n \T</a:t>
            </a: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6" descr="DSCN0432"/>
          <p:cNvPicPr>
            <a:picLocks noChangeAspect="1" noChangeArrowheads="1"/>
          </p:cNvPicPr>
          <p:nvPr/>
        </p:nvPicPr>
        <p:blipFill>
          <a:blip r:embed="rId3" cstate="print"/>
          <a:srcRect l="27982" r="3261"/>
          <a:stretch>
            <a:fillRect/>
          </a:stretch>
        </p:blipFill>
        <p:spPr bwMode="auto">
          <a:xfrm>
            <a:off x="5796136" y="2708920"/>
            <a:ext cx="303691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31640" y="5949280"/>
          <a:ext cx="407193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2311200" imgH="393480" progId="Equation.3">
                  <p:embed/>
                </p:oleObj>
              </mc:Choice>
              <mc:Fallback>
                <p:oleObj name="Equation" r:id="rId4" imgW="23112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949280"/>
                        <a:ext cx="4071937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08920"/>
            <a:ext cx="51845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260648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Flow Rate(q): 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88640"/>
            <a:ext cx="806489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Traffic Stream Models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646908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Speed - Density</a:t>
            </a:r>
            <a:endParaRPr lang="en-US" sz="36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http://www.civil.iitb.ac.in/tvm/1111_nptel/513_TrStream/plain/img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53851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276872"/>
            <a:ext cx="2481190" cy="864096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508104" y="4869160"/>
            <a:ext cx="2880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0 &lt;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.&gt; U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&lt;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 U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= 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55576" y="5301208"/>
            <a:ext cx="4824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:	Free flow speed		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:	Jam density		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:	Space mean speed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:	Density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88640"/>
            <a:ext cx="806489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Traffic Stream Models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646908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Flow - Density</a:t>
            </a:r>
            <a:endParaRPr lang="en-US" sz="36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http://www.intechopen.com/source/html/8715/media/image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51251"/>
            <a:ext cx="4743307" cy="31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264696" y="1916832"/>
            <a:ext cx="197971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 = Us * 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780928"/>
            <a:ext cx="304902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835696" y="4365104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0 &lt;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.&gt; Q = 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&lt;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 Q = 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K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&lt;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 Q =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20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084168" y="4479503"/>
            <a:ext cx="24482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24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= U</a:t>
            </a:r>
            <a:r>
              <a:rPr kumimoji="0" lang="en-US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* K</a:t>
            </a:r>
            <a:r>
              <a:rPr kumimoji="0" lang="en-US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373216"/>
            <a:ext cx="1360278" cy="667544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83568" y="5589240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	Optimal flow = maximum flow = capacity		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:	Optimal density = critical density	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:	Optimal speed = critical speed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88640"/>
            <a:ext cx="806489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Traffic Stream Models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4282" y="620688"/>
            <a:ext cx="8786874" cy="6218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Speed - Flow</a:t>
            </a:r>
            <a:endParaRPr lang="en-US" sz="3600" b="1" u="sng" dirty="0">
              <a:solidFill>
                <a:srgbClr val="C0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 descr="http://www.civil.iitb.ac.in/tvm/1100_LnTse/503_lnTse/plain/img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42528"/>
            <a:ext cx="4680520" cy="328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64696" y="1916832"/>
            <a:ext cx="197971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 = Us * 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1710" y="2852936"/>
            <a:ext cx="3016754" cy="88356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55576" y="4869160"/>
            <a:ext cx="4104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0 &lt;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.&gt; U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.&gt; Q = 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&lt;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 U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= 0 &lt;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.&gt; Q = 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 = K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&lt;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&gt; U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= U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&lt;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.&gt; Q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84168" y="4479503"/>
            <a:ext cx="24482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24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= U</a:t>
            </a:r>
            <a:r>
              <a:rPr kumimoji="0" lang="en-US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* K</a:t>
            </a:r>
            <a:r>
              <a:rPr kumimoji="0" lang="en-US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373216"/>
            <a:ext cx="1372874" cy="6675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11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Example-3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20080" y="651781"/>
            <a:ext cx="802838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Considering linear relationship between density and speed, if the number of vehicle observed on a segment of road with length 1.2 km is 96 </a:t>
            </a:r>
            <a:r>
              <a:rPr lang="en-US" sz="2800" dirty="0" err="1" smtClean="0">
                <a:latin typeface="Comic Sans MS" pitchFamily="66" charset="0"/>
              </a:rPr>
              <a:t>veh</a:t>
            </a:r>
            <a:r>
              <a:rPr lang="en-US" sz="2800" dirty="0" smtClean="0">
                <a:latin typeface="Comic Sans MS" pitchFamily="66" charset="0"/>
              </a:rPr>
              <a:t>. Knowing that the jam density is 100 </a:t>
            </a:r>
            <a:r>
              <a:rPr lang="en-US" sz="2800" dirty="0" err="1" smtClean="0">
                <a:latin typeface="Comic Sans MS" pitchFamily="66" charset="0"/>
              </a:rPr>
              <a:t>veh</a:t>
            </a:r>
            <a:r>
              <a:rPr lang="en-US" sz="2800" dirty="0" smtClean="0">
                <a:latin typeface="Comic Sans MS" pitchFamily="66" charset="0"/>
              </a:rPr>
              <a:t>./km, calculate the following: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latin typeface="Comic Sans MS" pitchFamily="66" charset="0"/>
              </a:rPr>
              <a:t>The Spacing ?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latin typeface="Comic Sans MS" pitchFamily="66" charset="0"/>
              </a:rPr>
              <a:t>The free flow speed when the flow rate is 1600 </a:t>
            </a:r>
            <a:r>
              <a:rPr lang="en-US" sz="2800" dirty="0" err="1" smtClean="0">
                <a:latin typeface="Comic Sans MS" pitchFamily="66" charset="0"/>
              </a:rPr>
              <a:t>veh</a:t>
            </a:r>
            <a:r>
              <a:rPr lang="en-US" sz="2800" dirty="0" smtClean="0">
                <a:latin typeface="Comic Sans MS" pitchFamily="66" charset="0"/>
              </a:rPr>
              <a:t>/hr ?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latin typeface="Comic Sans MS" pitchFamily="66" charset="0"/>
              </a:rPr>
              <a:t>Space mean speed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746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Example-4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332656"/>
            <a:ext cx="8136904" cy="648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Considering linear relationship between density and speed, you are required to estimate the corresponding flow and speed values to densities of (10 , 20 , 30 , 40 , 50 , 60 , and 70) </a:t>
            </a:r>
            <a:r>
              <a:rPr lang="en-US" sz="2800" dirty="0" err="1" smtClean="0">
                <a:latin typeface="Comic Sans MS" pitchFamily="66" charset="0"/>
              </a:rPr>
              <a:t>veh</a:t>
            </a:r>
            <a:r>
              <a:rPr lang="en-US" sz="2800" dirty="0" smtClean="0">
                <a:latin typeface="Comic Sans MS" pitchFamily="66" charset="0"/>
              </a:rPr>
              <a:t>/km if the free flow speed is 90 km/hr and at critical situation, it is founded that there are 110 </a:t>
            </a:r>
            <a:r>
              <a:rPr lang="en-US" sz="2800" dirty="0" err="1" smtClean="0">
                <a:latin typeface="Comic Sans MS" pitchFamily="66" charset="0"/>
              </a:rPr>
              <a:t>vehs</a:t>
            </a:r>
            <a:r>
              <a:rPr lang="en-US" sz="2800" dirty="0" smtClean="0">
                <a:latin typeface="Comic Sans MS" pitchFamily="66" charset="0"/>
              </a:rPr>
              <a:t> on a section of road with length 2.0 km. using the estimated values, draw a sketch showing the speed-flow-density relationships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Example-5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595709"/>
            <a:ext cx="80648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The relation between the traffic flow characteristics for a highway follows the relation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Us = 100 – 0.8 k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Derivate the main relations between the traffic flow characteristics for this highway using sketches to show your answer? Determine the speed and density at Q = 2000 </a:t>
            </a:r>
            <a:r>
              <a:rPr lang="en-US" sz="2800" dirty="0" err="1" smtClean="0">
                <a:latin typeface="Comic Sans MS" pitchFamily="66" charset="0"/>
              </a:rPr>
              <a:t>veh</a:t>
            </a:r>
            <a:r>
              <a:rPr lang="en-US" sz="2800" dirty="0" smtClean="0">
                <a:latin typeface="Comic Sans MS" pitchFamily="66" charset="0"/>
              </a:rPr>
              <a:t>/hr?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8640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H.W-1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677014"/>
            <a:ext cx="8244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A traffic </a:t>
            </a:r>
            <a:r>
              <a:rPr lang="en-US" sz="2400" dirty="0" smtClean="0">
                <a:latin typeface="Comic Sans MS" pitchFamily="66" charset="0"/>
              </a:rPr>
              <a:t>stream displays average vehicle time headway of 2 sec </a:t>
            </a:r>
            <a:r>
              <a:rPr lang="en-US" sz="2800" dirty="0" smtClean="0">
                <a:latin typeface="Comic Sans MS" pitchFamily="66" charset="0"/>
              </a:rPr>
              <a:t>at space mean speed 60 km/hr. compute average space headway, flow rate and density for traffic stream?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670" y="3193812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H.W-2</a:t>
            </a:r>
            <a:endParaRPr lang="ar-IQ" sz="2800" b="1" u="sng" dirty="0" smtClean="0">
              <a:solidFill>
                <a:srgbClr val="FF0000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552" y="3645024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omic Sans MS" pitchFamily="66" charset="0"/>
              </a:rPr>
              <a:t>A sample of data collected for a portion of highway indicated that the maximum free flow was 2000 </a:t>
            </a:r>
            <a:r>
              <a:rPr lang="en-US" sz="2400" dirty="0" err="1" smtClean="0">
                <a:latin typeface="Comic Sans MS" pitchFamily="66" charset="0"/>
              </a:rPr>
              <a:t>veh</a:t>
            </a:r>
            <a:r>
              <a:rPr lang="en-US" sz="2400" dirty="0" smtClean="0">
                <a:latin typeface="Comic Sans MS" pitchFamily="66" charset="0"/>
              </a:rPr>
              <a:t>/hr and the jam density was 100 </a:t>
            </a:r>
            <a:r>
              <a:rPr lang="en-US" sz="2400" dirty="0" err="1" smtClean="0">
                <a:latin typeface="Comic Sans MS" pitchFamily="66" charset="0"/>
              </a:rPr>
              <a:t>veh</a:t>
            </a:r>
            <a:r>
              <a:rPr lang="en-US" sz="2400" dirty="0" smtClean="0">
                <a:latin typeface="Comic Sans MS" pitchFamily="66" charset="0"/>
              </a:rPr>
              <a:t>/km. determine the free flow speed on the portion of the highway. Then construct a linear relationship between the space mean speed and the density for this portion of highway?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weddingsbydon.com/108-wedding-planner/RedRoseThankYou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708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3568" y="993838"/>
            <a:ext cx="8136904" cy="16430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400" dirty="0" smtClean="0">
                <a:latin typeface="Comic Sans MS" pitchFamily="66" charset="0"/>
              </a:rPr>
              <a:t>Number of vehicles traveling over a unit length of highway at an instant in time, expressed as vehicles per time per distance in a lane (</a:t>
            </a:r>
            <a:r>
              <a:rPr lang="en-US" sz="2400" dirty="0" err="1" smtClean="0">
                <a:latin typeface="Comic Sans MS" pitchFamily="66" charset="0"/>
              </a:rPr>
              <a:t>veh</a:t>
            </a:r>
            <a:r>
              <a:rPr lang="en-US" sz="2400" dirty="0" smtClean="0">
                <a:latin typeface="Comic Sans MS" pitchFamily="66" charset="0"/>
              </a:rPr>
              <a:t>/hr/km)</a:t>
            </a:r>
          </a:p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k = n \ 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60648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Density (K)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1757" b="5745"/>
          <a:stretch>
            <a:fillRect/>
          </a:stretch>
        </p:blipFill>
        <p:spPr bwMode="auto">
          <a:xfrm>
            <a:off x="1428728" y="2636912"/>
            <a:ext cx="6424959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143503" y="4351423"/>
            <a:ext cx="2786084" cy="121445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6000760" y="6351688"/>
            <a:ext cx="157163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786446" y="3565606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196752"/>
            <a:ext cx="77247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1423988" y="1361877"/>
            <a:ext cx="1682750" cy="5072062"/>
          </a:xfrm>
          <a:prstGeom prst="ellipse">
            <a:avLst/>
          </a:prstGeom>
          <a:noFill/>
          <a:ln w="19050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6496050" y="1361877"/>
            <a:ext cx="1682750" cy="5072062"/>
          </a:xfrm>
          <a:prstGeom prst="ellipse">
            <a:avLst/>
          </a:prstGeom>
          <a:noFill/>
          <a:ln w="19050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611560" y="260648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Density (K)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Speed (u)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908720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00FF"/>
              </a:buClr>
            </a:pPr>
            <a:r>
              <a:rPr lang="en-US" sz="2400" dirty="0" smtClean="0">
                <a:latin typeface="Comic Sans MS" pitchFamily="66" charset="0"/>
              </a:rPr>
              <a:t>The distance traveled by a vehicle during a unit of time, expressed as distance per time.</a:t>
            </a:r>
          </a:p>
          <a:p>
            <a:pPr algn="ctr" rtl="0">
              <a:buClr>
                <a:srgbClr val="0000FF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u = L \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ti</a:t>
            </a: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68" y="2492896"/>
            <a:ext cx="5121760" cy="33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716350"/>
            <a:ext cx="3114463" cy="287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004048" y="5733256"/>
          <a:ext cx="3850110" cy="85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2755800" imgH="609480" progId="Equation.3">
                  <p:embed/>
                </p:oleObj>
              </mc:Choice>
              <mc:Fallback>
                <p:oleObj name="Equation" r:id="rId5" imgW="2755800" imgH="609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733256"/>
                        <a:ext cx="3850110" cy="852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4148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Time Mean Speed (</a:t>
            </a:r>
            <a:r>
              <a:rPr lang="en-US" sz="2800" b="1" i="1" u="sng" dirty="0" err="1" smtClean="0">
                <a:solidFill>
                  <a:srgbClr val="0000FF"/>
                </a:solidFill>
              </a:rPr>
              <a:t>ū</a:t>
            </a:r>
            <a:r>
              <a:rPr lang="en-US" sz="2800" b="1" i="1" u="sng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81369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400" dirty="0" smtClean="0">
                <a:latin typeface="Comic Sans MS" pitchFamily="66" charset="0"/>
              </a:rPr>
              <a:t>The arithmetic mean of the speeds of vehicles passing a point on a highway during an interval of time.</a:t>
            </a:r>
          </a:p>
          <a:p>
            <a:pPr marL="342900" lvl="0" indent="-342900" algn="ctr" rtl="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3200" b="1" dirty="0" err="1" smtClean="0">
                <a:solidFill>
                  <a:srgbClr val="FF0000"/>
                </a:solidFill>
              </a:rPr>
              <a:t>ūt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Ʃui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/ n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 t="14481"/>
          <a:stretch>
            <a:fillRect/>
          </a:stretch>
        </p:blipFill>
        <p:spPr bwMode="auto">
          <a:xfrm>
            <a:off x="891158" y="2343480"/>
            <a:ext cx="7929314" cy="24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957833" y="4077072"/>
            <a:ext cx="7626715" cy="0"/>
          </a:xfrm>
          <a:prstGeom prst="line">
            <a:avLst/>
          </a:prstGeom>
          <a:noFill/>
          <a:ln w="25400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4384" y="4820601"/>
            <a:ext cx="7346698" cy="59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/>
          <p:cNvSpPr>
            <a:spLocks/>
          </p:cNvSpPr>
          <p:nvPr/>
        </p:nvSpPr>
        <p:spPr bwMode="auto">
          <a:xfrm rot="5400000">
            <a:off x="4739613" y="1935190"/>
            <a:ext cx="300121" cy="6977857"/>
          </a:xfrm>
          <a:prstGeom prst="rightBrace">
            <a:avLst>
              <a:gd name="adj1" fmla="val 145207"/>
              <a:gd name="adj2" fmla="val 50000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3649" y="3717032"/>
            <a:ext cx="579959" cy="39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/>
            <a:r>
              <a:rPr lang="en-US" sz="2000" dirty="0">
                <a:solidFill>
                  <a:srgbClr val="CC3300"/>
                </a:solidFill>
                <a:latin typeface="Bodoni MT" pitchFamily="18" charset="0"/>
              </a:rPr>
              <a:t>Mile post</a:t>
            </a:r>
            <a:endParaRPr lang="en-US" sz="2000" b="0" dirty="0">
              <a:solidFill>
                <a:srgbClr val="CC3300"/>
              </a:solidFill>
              <a:latin typeface="Bodoni MT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635896" y="5589240"/>
            <a:ext cx="2663178" cy="32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/>
            <a:r>
              <a:rPr lang="en-US" sz="2000" dirty="0">
                <a:solidFill>
                  <a:srgbClr val="CC3300"/>
                </a:solidFill>
                <a:latin typeface="Bodoni MT" pitchFamily="18" charset="0"/>
              </a:rPr>
              <a:t>Observation Period</a:t>
            </a:r>
            <a:endParaRPr lang="en-US" sz="2000" b="0" dirty="0">
              <a:solidFill>
                <a:srgbClr val="CC3300"/>
              </a:solidFill>
              <a:latin typeface="Bodoni MT" pitchFamily="18" charset="0"/>
            </a:endParaRP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1710310" y="6059408"/>
          <a:ext cx="5172161" cy="6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3390840" imgH="393480" progId="Equation.3">
                  <p:embed/>
                </p:oleObj>
              </mc:Choice>
              <mc:Fallback>
                <p:oleObj name="Equation" r:id="rId5" imgW="339084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310" y="6059408"/>
                        <a:ext cx="5172161" cy="60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Space Mean Speed (</a:t>
            </a:r>
            <a:r>
              <a:rPr lang="en-US" sz="2800" b="1" i="1" u="sng" dirty="0" err="1" smtClean="0">
                <a:solidFill>
                  <a:srgbClr val="0000FF"/>
                </a:solidFill>
              </a:rPr>
              <a:t>ū</a:t>
            </a:r>
            <a:r>
              <a:rPr lang="en-US" sz="2800" b="1" i="1" u="sng" baseline="-25000" dirty="0" err="1" smtClean="0">
                <a:solidFill>
                  <a:srgbClr val="0000FF"/>
                </a:solidFill>
              </a:rPr>
              <a:t>s</a:t>
            </a:r>
            <a:r>
              <a:rPr lang="en-US" sz="2800" b="1" u="sng" dirty="0" smtClean="0">
                <a:solidFill>
                  <a:srgbClr val="0000FF"/>
                </a:solidFill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lang="ar-IQ" sz="2800" b="1" u="sng" dirty="0" smtClean="0">
              <a:solidFill>
                <a:srgbClr val="0000FF"/>
              </a:solidFill>
              <a:latin typeface="Lucida Calligraphy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836712"/>
            <a:ext cx="813690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400" dirty="0" smtClean="0">
                <a:latin typeface="Comic Sans MS" pitchFamily="66" charset="0"/>
              </a:rPr>
              <a:t>The harmonic mean of the speeds of vehicles passing a point on a highway during an interval of time.</a:t>
            </a:r>
          </a:p>
          <a:p>
            <a:pPr marL="342900" lvl="0" indent="-342900" algn="ctr" rtl="0"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800" b="1" dirty="0" err="1" smtClean="0">
                <a:solidFill>
                  <a:srgbClr val="FF0000"/>
                </a:solidFill>
              </a:rPr>
              <a:t>ū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nL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/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Ʃti</a:t>
            </a:r>
            <a:endParaRPr lang="en-US" sz="2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16281"/>
          <a:stretch>
            <a:fillRect/>
          </a:stretch>
        </p:blipFill>
        <p:spPr bwMode="auto">
          <a:xfrm>
            <a:off x="974528" y="2276872"/>
            <a:ext cx="7917952" cy="23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0128" y="4149080"/>
            <a:ext cx="7259501" cy="0"/>
          </a:xfrm>
          <a:prstGeom prst="line">
            <a:avLst/>
          </a:prstGeom>
          <a:noFill/>
          <a:ln w="25400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753" y="4699966"/>
            <a:ext cx="7336170" cy="5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/>
          </p:cNvSpPr>
          <p:nvPr/>
        </p:nvSpPr>
        <p:spPr bwMode="auto">
          <a:xfrm rot="5400000">
            <a:off x="4793050" y="1793772"/>
            <a:ext cx="349987" cy="6967859"/>
          </a:xfrm>
          <a:prstGeom prst="rightBrace">
            <a:avLst>
              <a:gd name="adj1" fmla="val 145207"/>
              <a:gd name="adj2" fmla="val 50000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635896" y="5543661"/>
            <a:ext cx="2659362" cy="37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/>
            <a:r>
              <a:rPr lang="en-US" sz="2000" dirty="0">
                <a:solidFill>
                  <a:srgbClr val="CC3300"/>
                </a:solidFill>
                <a:latin typeface="Bodoni MT" pitchFamily="18" charset="0"/>
              </a:rPr>
              <a:t>Observation Period</a:t>
            </a:r>
            <a:endParaRPr lang="en-US" sz="2000" b="0" dirty="0">
              <a:solidFill>
                <a:srgbClr val="CC3300"/>
              </a:solidFill>
              <a:latin typeface="Bodoni MT" pitchFamily="18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1907704" y="5947770"/>
          <a:ext cx="6299612" cy="65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4000320" imgH="419040" progId="Equation.3">
                  <p:embed/>
                </p:oleObj>
              </mc:Choice>
              <mc:Fallback>
                <p:oleObj name="Equation" r:id="rId5" imgW="400032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947770"/>
                        <a:ext cx="6299612" cy="659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368228" y="3717032"/>
            <a:ext cx="7298587" cy="0"/>
          </a:xfrm>
          <a:prstGeom prst="line">
            <a:avLst/>
          </a:prstGeom>
          <a:noFill/>
          <a:ln w="25400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 rot="10800000">
            <a:off x="839590" y="3763443"/>
            <a:ext cx="220988" cy="360513"/>
          </a:xfrm>
          <a:prstGeom prst="rightBrace">
            <a:avLst>
              <a:gd name="adj1" fmla="val 15533"/>
              <a:gd name="adj2" fmla="val 50000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 rot="16200000">
            <a:off x="-407744" y="3656217"/>
            <a:ext cx="2327548" cy="43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/>
            <a:r>
              <a:rPr lang="en-US" sz="2000" dirty="0">
                <a:solidFill>
                  <a:srgbClr val="CC3300"/>
                </a:solidFill>
                <a:latin typeface="Bodoni MT" pitchFamily="18" charset="0"/>
              </a:rPr>
              <a:t>Observation Distance</a:t>
            </a:r>
            <a:endParaRPr lang="en-US" sz="2000" b="0" dirty="0">
              <a:solidFill>
                <a:srgbClr val="CC330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44039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2494</TotalTime>
  <Words>1443</Words>
  <Application>Microsoft Office PowerPoint</Application>
  <PresentationFormat>عرض على الشاشة (3:4)‏</PresentationFormat>
  <Paragraphs>194</Paragraphs>
  <Slides>37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50" baseType="lpstr">
      <vt:lpstr>Arial</vt:lpstr>
      <vt:lpstr>Bodoni MT</vt:lpstr>
      <vt:lpstr>Calibri</vt:lpstr>
      <vt:lpstr>Cambria</vt:lpstr>
      <vt:lpstr>Comic Sans MS</vt:lpstr>
      <vt:lpstr>Freestyle Script</vt:lpstr>
      <vt:lpstr>Lucida Calligraphy</vt:lpstr>
      <vt:lpstr>Segoe UI Semibold</vt:lpstr>
      <vt:lpstr>Times New Roman</vt:lpstr>
      <vt:lpstr>Vineta BT</vt:lpstr>
      <vt:lpstr>Wingdings</vt:lpstr>
      <vt:lpstr>Notebook</vt:lpstr>
      <vt:lpstr>Equation</vt:lpstr>
      <vt:lpstr>Traffic Engineering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FLOW CHARACTERISTICS</dc:title>
  <dc:creator>ENGINEER</dc:creator>
  <cp:lastModifiedBy>dr.ali</cp:lastModifiedBy>
  <cp:revision>248</cp:revision>
  <dcterms:created xsi:type="dcterms:W3CDTF">2013-10-26T19:20:04Z</dcterms:created>
  <dcterms:modified xsi:type="dcterms:W3CDTF">2017-12-19T04:44:47Z</dcterms:modified>
</cp:coreProperties>
</file>